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31" r:id="rId2"/>
    <p:sldMasterId id="2147483729" r:id="rId3"/>
    <p:sldMasterId id="2147483732" r:id="rId4"/>
    <p:sldMasterId id="2147483768" r:id="rId5"/>
    <p:sldMasterId id="2147483770" r:id="rId6"/>
    <p:sldMasterId id="2147483782" r:id="rId7"/>
    <p:sldMasterId id="2147483786" r:id="rId8"/>
  </p:sldMasterIdLst>
  <p:notesMasterIdLst>
    <p:notesMasterId r:id="rId40"/>
  </p:notesMasterIdLst>
  <p:handoutMasterIdLst>
    <p:handoutMasterId r:id="rId41"/>
  </p:handoutMasterIdLst>
  <p:sldIdLst>
    <p:sldId id="376" r:id="rId9"/>
    <p:sldId id="526" r:id="rId10"/>
    <p:sldId id="530" r:id="rId11"/>
    <p:sldId id="528" r:id="rId12"/>
    <p:sldId id="531" r:id="rId13"/>
    <p:sldId id="532" r:id="rId14"/>
    <p:sldId id="533"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47" r:id="rId28"/>
    <p:sldId id="548" r:id="rId29"/>
    <p:sldId id="549" r:id="rId30"/>
    <p:sldId id="550" r:id="rId31"/>
    <p:sldId id="551" r:id="rId32"/>
    <p:sldId id="552" r:id="rId33"/>
    <p:sldId id="553" r:id="rId34"/>
    <p:sldId id="554" r:id="rId35"/>
    <p:sldId id="555" r:id="rId36"/>
    <p:sldId id="556" r:id="rId37"/>
    <p:sldId id="557" r:id="rId38"/>
    <p:sldId id="558" r:id="rId39"/>
  </p:sldIdLst>
  <p:sldSz cx="9144000" cy="6858000" type="screen4x3"/>
  <p:notesSz cx="6858000" cy="91011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DC643"/>
    <a:srgbClr val="EB5F01"/>
    <a:srgbClr val="004874"/>
    <a:srgbClr val="993300"/>
    <a:srgbClr val="298527"/>
    <a:srgbClr val="64B900"/>
    <a:srgbClr val="D71F2C"/>
    <a:srgbClr val="F0303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057" autoAdjust="0"/>
    <p:restoredTop sz="93667" autoAdjust="0"/>
  </p:normalViewPr>
  <p:slideViewPr>
    <p:cSldViewPr snapToGrid="0">
      <p:cViewPr>
        <p:scale>
          <a:sx n="78" d="100"/>
          <a:sy n="78" d="100"/>
        </p:scale>
        <p:origin x="-786" y="48"/>
      </p:cViewPr>
      <p:guideLst>
        <p:guide orient="horz" pos="702"/>
        <p:guide orient="horz" pos="1515"/>
        <p:guide orient="horz" pos="3769"/>
        <p:guide pos="1363"/>
        <p:guide pos="2891"/>
        <p:guide pos="55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057"/>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5057"/>
          </a:xfrm>
          <a:prstGeom prst="rect">
            <a:avLst/>
          </a:prstGeom>
        </p:spPr>
        <p:txBody>
          <a:bodyPr vert="horz" lIns="91440" tIns="45720" rIns="91440" bIns="45720" rtlCol="0"/>
          <a:lstStyle>
            <a:lvl1pPr algn="r">
              <a:defRPr sz="1200">
                <a:latin typeface="Arial" charset="0"/>
                <a:cs typeface="+mn-cs"/>
              </a:defRPr>
            </a:lvl1pPr>
          </a:lstStyle>
          <a:p>
            <a:pPr>
              <a:defRPr/>
            </a:pPr>
            <a:fld id="{570F6E7A-2242-464C-B4F7-7CDE9494555F}" type="datetimeFigureOut">
              <a:rPr lang="en-US"/>
              <a:pPr>
                <a:defRPr/>
              </a:pPr>
              <a:t>12/10/2008</a:t>
            </a:fld>
            <a:endParaRPr lang="en-US"/>
          </a:p>
        </p:txBody>
      </p:sp>
      <p:sp>
        <p:nvSpPr>
          <p:cNvPr id="4" name="Footer Placeholder 3"/>
          <p:cNvSpPr>
            <a:spLocks noGrp="1"/>
          </p:cNvSpPr>
          <p:nvPr>
            <p:ph type="ftr" sz="quarter" idx="2"/>
          </p:nvPr>
        </p:nvSpPr>
        <p:spPr>
          <a:xfrm>
            <a:off x="0" y="8644501"/>
            <a:ext cx="2971800" cy="45505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644501"/>
            <a:ext cx="2971800" cy="455057"/>
          </a:xfrm>
          <a:prstGeom prst="rect">
            <a:avLst/>
          </a:prstGeom>
        </p:spPr>
        <p:txBody>
          <a:bodyPr vert="horz" lIns="91440" tIns="45720" rIns="91440" bIns="45720" rtlCol="0" anchor="b"/>
          <a:lstStyle>
            <a:lvl1pPr algn="r">
              <a:defRPr sz="1200">
                <a:latin typeface="Arial" charset="0"/>
                <a:cs typeface="+mn-cs"/>
              </a:defRPr>
            </a:lvl1pPr>
          </a:lstStyle>
          <a:p>
            <a:pPr>
              <a:defRPr/>
            </a:pPr>
            <a:fld id="{2E695249-046A-4C95-924A-543177881A0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50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50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54113" y="682625"/>
            <a:ext cx="4549775" cy="34131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23041"/>
            <a:ext cx="5486400" cy="4095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44501"/>
            <a:ext cx="2971800" cy="45505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44501"/>
            <a:ext cx="2971800" cy="45505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2F39D41-08FB-4CF7-85FB-8D7E00ABDB7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solidFill>
            <a:srgbClr val="FFFFFF"/>
          </a:solidFill>
          <a:ln/>
        </p:spPr>
      </p:sp>
      <p:sp>
        <p:nvSpPr>
          <p:cNvPr id="35843" name="Rectangle 3"/>
          <p:cNvSpPr>
            <a:spLocks noGrp="1" noChangeArrowheads="1"/>
          </p:cNvSpPr>
          <p:nvPr>
            <p:ph type="body" idx="1"/>
          </p:nvPr>
        </p:nvSpPr>
        <p:spPr>
          <a:noFill/>
          <a:ln>
            <a:solidFill>
              <a:srgbClr val="000000"/>
            </a:solid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solidFill>
            <a:srgbClr val="FFFFFF"/>
          </a:solidFill>
          <a:ln/>
        </p:spPr>
      </p:sp>
      <p:sp>
        <p:nvSpPr>
          <p:cNvPr id="37891" name="Rectangle 3"/>
          <p:cNvSpPr>
            <a:spLocks noGrp="1" noChangeArrowheads="1"/>
          </p:cNvSpPr>
          <p:nvPr>
            <p:ph type="body" idx="1"/>
          </p:nvPr>
        </p:nvSpPr>
        <p:spPr>
          <a:noFill/>
          <a:ln>
            <a:solidFill>
              <a:srgbClr val="000000"/>
            </a:solid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a:buFontTx/>
              <a:buNone/>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44501"/>
            <a:ext cx="2971800" cy="455057"/>
          </a:xfrm>
          <a:prstGeom prst="rect">
            <a:avLst/>
          </a:prstGeom>
          <a:noFill/>
          <a:ln w="9525">
            <a:noFill/>
            <a:miter lim="800000"/>
            <a:headEnd/>
            <a:tailEnd/>
          </a:ln>
        </p:spPr>
        <p:txBody>
          <a:bodyPr lIns="89730" tIns="44865" rIns="89730" bIns="44865" anchor="b"/>
          <a:lstStyle/>
          <a:p>
            <a:pPr algn="r" defTabSz="896938" rtl="0" fontAlgn="base">
              <a:spcBef>
                <a:spcPct val="0"/>
              </a:spcBef>
              <a:spcAft>
                <a:spcPct val="0"/>
              </a:spcAft>
            </a:pPr>
            <a:fld id="{A637C068-CCA1-4E2C-BFBA-88BC2AC96619}" type="slidenum">
              <a:rPr lang="en-US" sz="1200" kern="1200">
                <a:solidFill>
                  <a:prstClr val="black"/>
                </a:solidFill>
                <a:latin typeface="Arial" charset="0"/>
                <a:ea typeface="+mn-ea"/>
                <a:cs typeface="Arial" charset="0"/>
              </a:rPr>
              <a:pPr algn="r" defTabSz="896938" rtl="0" fontAlgn="base">
                <a:spcBef>
                  <a:spcPct val="0"/>
                </a:spcBef>
                <a:spcAft>
                  <a:spcPct val="0"/>
                </a:spcAft>
              </a:pPr>
              <a:t>19</a:t>
            </a:fld>
            <a:endParaRPr lang="en-US" sz="1200" kern="1200">
              <a:solidFill>
                <a:prstClr val="black"/>
              </a:solidFill>
              <a:latin typeface="Arial" charset="0"/>
              <a:ea typeface="+mn-ea"/>
              <a:cs typeface="Arial" charset="0"/>
            </a:endParaRPr>
          </a:p>
        </p:txBody>
      </p:sp>
      <p:sp>
        <p:nvSpPr>
          <p:cNvPr id="39939" name="Rectangle 3"/>
          <p:cNvSpPr>
            <a:spLocks noGrp="1" noChangeArrowheads="1"/>
          </p:cNvSpPr>
          <p:nvPr>
            <p:ph type="body" idx="1"/>
          </p:nvPr>
        </p:nvSpPr>
        <p:spPr>
          <a:xfrm>
            <a:off x="250825" y="3185399"/>
            <a:ext cx="6292850" cy="5299517"/>
          </a:xfrm>
          <a:noFill/>
          <a:ln/>
        </p:spPr>
        <p:txBody>
          <a:bodyPr lIns="89730" tIns="44865" rIns="89730" bIns="44865"/>
          <a:lstStyle/>
          <a:p>
            <a:pPr indent="-119063">
              <a:lnSpc>
                <a:spcPct val="115000"/>
              </a:lnSpc>
              <a:spcBef>
                <a:spcPct val="0"/>
              </a:spcBef>
            </a:pPr>
            <a:endParaRPr lang="en-US" dirty="0" smtClean="0">
              <a:latin typeface="Calibri" pitchFamily="34" charset="0"/>
            </a:endParaRPr>
          </a:p>
        </p:txBody>
      </p:sp>
      <p:sp>
        <p:nvSpPr>
          <p:cNvPr id="39940" name="Rectangle 4"/>
          <p:cNvSpPr>
            <a:spLocks noChangeArrowheads="1"/>
          </p:cNvSpPr>
          <p:nvPr/>
        </p:nvSpPr>
        <p:spPr bwMode="auto">
          <a:xfrm>
            <a:off x="4046538" y="4618512"/>
            <a:ext cx="185964" cy="369948"/>
          </a:xfrm>
          <a:prstGeom prst="rect">
            <a:avLst/>
          </a:prstGeom>
          <a:noFill/>
          <a:ln w="12700">
            <a:noFill/>
            <a:miter lim="800000"/>
            <a:headEnd type="none" w="sm" len="sm"/>
            <a:tailEnd type="none" w="sm" len="sm"/>
          </a:ln>
        </p:spPr>
        <p:txBody>
          <a:bodyPr wrap="none" lIns="92051" tIns="46025" rIns="92051" bIns="46025">
            <a:spAutoFit/>
          </a:bodyPr>
          <a:lstStyle/>
          <a:p>
            <a:pPr algn="l" defTabSz="922338" rtl="0" fontAlgn="base">
              <a:spcBef>
                <a:spcPct val="0"/>
              </a:spcBef>
              <a:spcAft>
                <a:spcPct val="0"/>
              </a:spcAft>
            </a:pPr>
            <a:endParaRPr lang="en-US" kern="1200">
              <a:solidFill>
                <a:prstClr val="black"/>
              </a:solidFill>
              <a:latin typeface="Arial" charset="0"/>
              <a:ea typeface="+mn-ea"/>
              <a:cs typeface="Arial" charset="0"/>
            </a:endParaRPr>
          </a:p>
        </p:txBody>
      </p:sp>
      <p:sp>
        <p:nvSpPr>
          <p:cNvPr id="39941" name="Slide Image Placeholder 6"/>
          <p:cNvSpPr>
            <a:spLocks noGrp="1" noRot="1" noChangeAspect="1" noTextEdit="1"/>
          </p:cNvSpPr>
          <p:nvPr>
            <p:ph type="sldImg"/>
          </p:nvPr>
        </p:nvSpPr>
        <p:spPr>
          <a:xfrm>
            <a:off x="2914650" y="223838"/>
            <a:ext cx="3629025" cy="2720975"/>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2"/>
          <p:cNvSpPr>
            <a:spLocks noGrp="1" noRot="1" noChangeAspect="1" noChangeArrowheads="1" noTextEdit="1"/>
          </p:cNvSpPr>
          <p:nvPr>
            <p:ph type="sldImg"/>
          </p:nvPr>
        </p:nvSpPr>
        <p:spPr>
          <a:xfrm>
            <a:off x="2116138" y="0"/>
            <a:ext cx="3627437" cy="2720975"/>
          </a:xfrm>
          <a:ln/>
        </p:spPr>
      </p:sp>
      <p:sp>
        <p:nvSpPr>
          <p:cNvPr id="1507331" name="Rectangle 3"/>
          <p:cNvSpPr>
            <a:spLocks noGrp="1" noChangeArrowheads="1"/>
          </p:cNvSpPr>
          <p:nvPr>
            <p:ph type="body" idx="1"/>
          </p:nvPr>
        </p:nvSpPr>
        <p:spPr>
          <a:xfrm>
            <a:off x="249768" y="3184089"/>
            <a:ext cx="6294798" cy="5298568"/>
          </a:xfrm>
        </p:spPr>
        <p:txBody>
          <a:bodyPr/>
          <a:lstStyle/>
          <a:p>
            <a:pPr>
              <a:buFontTx/>
              <a:buNone/>
            </a:pPr>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84613" y="8644501"/>
            <a:ext cx="2971800" cy="455057"/>
          </a:xfrm>
          <a:prstGeom prst="rect">
            <a:avLst/>
          </a:prstGeom>
          <a:noFill/>
        </p:spPr>
        <p:txBody>
          <a:bodyPr lIns="91435" tIns="45718" rIns="91435" bIns="45718" anchor="b"/>
          <a:lstStyle/>
          <a:p>
            <a:pPr algn="r" rtl="0">
              <a:defRPr/>
            </a:pPr>
            <a:fld id="{F7A8C773-FD1F-4EBB-B9D1-90B3BF60F70C}" type="slidenum">
              <a:rPr lang="en-US" sz="1200" kern="1200">
                <a:solidFill>
                  <a:prstClr val="black"/>
                </a:solidFill>
                <a:latin typeface="Calibri"/>
                <a:ea typeface="+mn-ea"/>
                <a:cs typeface="Arial" charset="0"/>
              </a:rPr>
              <a:pPr algn="r" rtl="0">
                <a:defRPr/>
              </a:pPr>
              <a:t>23</a:t>
            </a:fld>
            <a:endParaRPr lang="en-US" sz="1200" kern="1200" dirty="0">
              <a:solidFill>
                <a:prstClr val="black"/>
              </a:solidFill>
              <a:latin typeface="Calibri"/>
              <a:ea typeface="+mn-ea"/>
              <a:cs typeface="Arial" charset="0"/>
            </a:endParaRPr>
          </a:p>
        </p:txBody>
      </p:sp>
      <p:sp>
        <p:nvSpPr>
          <p:cNvPr id="45059" name="Rectangle 2"/>
          <p:cNvSpPr>
            <a:spLocks noGrp="1" noRot="1" noChangeAspect="1" noChangeArrowheads="1" noTextEdit="1"/>
          </p:cNvSpPr>
          <p:nvPr>
            <p:ph type="sldImg"/>
          </p:nvPr>
        </p:nvSpPr>
        <p:spPr>
          <a:xfrm>
            <a:off x="2906713" y="224369"/>
            <a:ext cx="3644900" cy="2720861"/>
          </a:xfrm>
          <a:ln/>
        </p:spPr>
      </p:sp>
      <p:sp>
        <p:nvSpPr>
          <p:cNvPr id="54276" name="Rectangle 3"/>
          <p:cNvSpPr>
            <a:spLocks noGrp="1" noChangeArrowheads="1"/>
          </p:cNvSpPr>
          <p:nvPr>
            <p:ph type="body" idx="1"/>
          </p:nvPr>
        </p:nvSpPr>
        <p:spPr>
          <a:xfrm>
            <a:off x="250825" y="3185399"/>
            <a:ext cx="6292850" cy="5299517"/>
          </a:xfrm>
          <a:ln/>
        </p:spPr>
        <p:txBody>
          <a:bodyPr/>
          <a:lstStyle/>
          <a:p>
            <a:pPr algn="ctr">
              <a:defRPr/>
            </a:pPr>
            <a:endParaRPr lang="en-US" sz="1000" b="1" dirty="0">
              <a:solidFill>
                <a:schemeClr val="bg1"/>
              </a:solidFill>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2906713" y="224369"/>
            <a:ext cx="3644900" cy="2720861"/>
          </a:xfrm>
          <a:ln/>
        </p:spPr>
      </p:sp>
      <p:sp>
        <p:nvSpPr>
          <p:cNvPr id="48131" name="Notes Placeholder 2"/>
          <p:cNvSpPr>
            <a:spLocks noGrp="1"/>
          </p:cNvSpPr>
          <p:nvPr>
            <p:ph type="body" idx="1"/>
          </p:nvPr>
        </p:nvSpPr>
        <p:spPr>
          <a:xfrm>
            <a:off x="250825" y="3185399"/>
            <a:ext cx="6292850" cy="5299517"/>
          </a:xfrm>
          <a:noFill/>
          <a:ln/>
        </p:spPr>
        <p:txBody>
          <a:bodyPr lIns="91436" tIns="45719" rIns="91436" bIns="45719"/>
          <a:lstStyle/>
          <a:p>
            <a:pPr eaLnBrk="1" hangingPunct="1">
              <a:spcBef>
                <a:spcPct val="0"/>
              </a:spcBef>
            </a:pPr>
            <a:endParaRPr lang="en-US" sz="1800" dirty="0" smtClean="0">
              <a:ea typeface="ＭＳ Ｐゴシック" pitchFamily="34"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2906713" y="224369"/>
            <a:ext cx="3644900" cy="2720861"/>
          </a:xfrm>
          <a:ln/>
        </p:spPr>
      </p:sp>
      <p:sp>
        <p:nvSpPr>
          <p:cNvPr id="49155" name="Rectangle 3"/>
          <p:cNvSpPr>
            <a:spLocks noGrp="1" noChangeArrowheads="1"/>
          </p:cNvSpPr>
          <p:nvPr>
            <p:ph type="body" idx="1"/>
          </p:nvPr>
        </p:nvSpPr>
        <p:spPr>
          <a:xfrm>
            <a:off x="250825" y="3185399"/>
            <a:ext cx="6292850" cy="5596568"/>
          </a:xfrm>
          <a:noFill/>
          <a:ln/>
        </p:spPr>
        <p:txBody>
          <a:bodyPr/>
          <a:lstStyle/>
          <a:p>
            <a:endParaRPr lang="en-US" sz="10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lgn="r" rtl="0" fontAlgn="base">
              <a:spcBef>
                <a:spcPct val="0"/>
              </a:spcBef>
              <a:spcAft>
                <a:spcPct val="0"/>
              </a:spcAft>
              <a:defRPr/>
            </a:pPr>
            <a:fld id="{B738CD32-BA57-4476-84C2-2FF19E8F9D8B}" type="slidenum">
              <a:rPr lang="en-US" sz="1200" kern="1200">
                <a:solidFill>
                  <a:prstClr val="black"/>
                </a:solidFill>
                <a:latin typeface="Arial" charset="0"/>
                <a:ea typeface="+mn-ea"/>
                <a:cs typeface="Arial" charset="0"/>
              </a:rPr>
              <a:pPr algn="r" rtl="0" fontAlgn="base">
                <a:spcBef>
                  <a:spcPct val="0"/>
                </a:spcBef>
                <a:spcAft>
                  <a:spcPct val="0"/>
                </a:spcAft>
                <a:defRPr/>
              </a:pPr>
              <a:t>29</a:t>
            </a:fld>
            <a:endParaRPr lang="en-US" sz="1200" kern="1200">
              <a:solidFill>
                <a:prstClr val="black"/>
              </a:solidFill>
              <a:latin typeface="Arial" charset="0"/>
              <a:ea typeface="+mn-ea"/>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2906713" y="224369"/>
            <a:ext cx="3644900" cy="2720861"/>
          </a:xfrm>
          <a:ln/>
        </p:spPr>
      </p:sp>
      <p:sp>
        <p:nvSpPr>
          <p:cNvPr id="53251" name="Rectangle 3"/>
          <p:cNvSpPr>
            <a:spLocks noGrp="1" noChangeArrowheads="1"/>
          </p:cNvSpPr>
          <p:nvPr>
            <p:ph type="body" idx="1"/>
          </p:nvPr>
        </p:nvSpPr>
        <p:spPr>
          <a:xfrm>
            <a:off x="250825" y="3185399"/>
            <a:ext cx="6292850" cy="5299517"/>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100138" y="596900"/>
            <a:ext cx="4602162" cy="3451225"/>
          </a:xfrm>
          <a:ln/>
        </p:spPr>
      </p:sp>
      <p:sp>
        <p:nvSpPr>
          <p:cNvPr id="12291" name="Notes Placeholder 2"/>
          <p:cNvSpPr>
            <a:spLocks noGrp="1"/>
          </p:cNvSpPr>
          <p:nvPr>
            <p:ph type="body" idx="1"/>
          </p:nvPr>
        </p:nvSpPr>
        <p:spPr>
          <a:xfrm>
            <a:off x="250032" y="4193114"/>
            <a:ext cx="6292712" cy="4070336"/>
          </a:xfrm>
          <a:noFill/>
          <a:ln/>
        </p:spPr>
        <p:txBody>
          <a:bodyPr lIns="88886" tIns="44443" rIns="88886" bIns="44443"/>
          <a:lstStyle/>
          <a:p>
            <a:pPr marL="565487" lvl="1" indent="-336488" eaLnBrk="1" hangingPunct="1">
              <a:buFont typeface="Arial" charset="0"/>
              <a:buChar char="•"/>
            </a:pPr>
            <a:endParaRPr lang="en-US" sz="14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xfrm>
            <a:off x="1606550" y="224369"/>
            <a:ext cx="3644900" cy="2720861"/>
          </a:xfrm>
          <a:ln/>
        </p:spPr>
      </p:sp>
      <p:sp>
        <p:nvSpPr>
          <p:cNvPr id="67587" name="Notes Placeholder 2"/>
          <p:cNvSpPr>
            <a:spLocks noGrp="1"/>
          </p:cNvSpPr>
          <p:nvPr>
            <p:ph type="body" idx="1"/>
          </p:nvPr>
        </p:nvSpPr>
        <p:spPr>
          <a:xfrm>
            <a:off x="250825" y="3186979"/>
            <a:ext cx="6292850" cy="5296357"/>
          </a:xfrm>
          <a:noFill/>
          <a:ln/>
        </p:spPr>
        <p:txBody>
          <a:bodyPr lIns="91166" tIns="45583" rIns="91166" bIns="45583"/>
          <a:lstStyle/>
          <a:p>
            <a:pPr marL="119063" indent="-119063" eaLnBrk="1" hangingPunct="1">
              <a:lnSpc>
                <a:spcPct val="110000"/>
              </a:lnSpc>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Number Placeholder 7"/>
          <p:cNvSpPr txBox="1">
            <a:spLocks noGrp="1" noChangeArrowheads="1"/>
          </p:cNvSpPr>
          <p:nvPr/>
        </p:nvSpPr>
        <p:spPr bwMode="auto">
          <a:xfrm>
            <a:off x="3884613" y="8644501"/>
            <a:ext cx="2971800" cy="455057"/>
          </a:xfrm>
          <a:prstGeom prst="rect">
            <a:avLst/>
          </a:prstGeom>
          <a:noFill/>
          <a:ln w="9525">
            <a:noFill/>
            <a:miter lim="800000"/>
            <a:headEnd/>
            <a:tailEnd/>
          </a:ln>
        </p:spPr>
        <p:txBody>
          <a:bodyPr lIns="91166" tIns="45583" rIns="91166" bIns="45583"/>
          <a:lstStyle/>
          <a:p>
            <a:pPr algn="l" defTabSz="911225" rtl="0" fontAlgn="base">
              <a:spcBef>
                <a:spcPct val="50000"/>
              </a:spcBef>
              <a:spcAft>
                <a:spcPct val="0"/>
              </a:spcAft>
            </a:pPr>
            <a:fld id="{CC428D54-4931-4AB8-B235-7142EC677E42}" type="slidenum">
              <a:rPr lang="en-US" sz="1600" kern="1200">
                <a:solidFill>
                  <a:prstClr val="black"/>
                </a:solidFill>
                <a:latin typeface="Futura Bk" pitchFamily="34" charset="0"/>
                <a:ea typeface="ＭＳ Ｐゴシック" pitchFamily="-65" charset="-128"/>
                <a:cs typeface="+mn-cs"/>
              </a:rPr>
              <a:pPr algn="l" defTabSz="911225" rtl="0" fontAlgn="base">
                <a:spcBef>
                  <a:spcPct val="50000"/>
                </a:spcBef>
                <a:spcAft>
                  <a:spcPct val="0"/>
                </a:spcAft>
              </a:pPr>
              <a:t>8</a:t>
            </a:fld>
            <a:endParaRPr lang="en-US" sz="1600" kern="1200">
              <a:solidFill>
                <a:prstClr val="black"/>
              </a:solidFill>
              <a:latin typeface="Futura Bk" pitchFamily="34" charset="0"/>
              <a:ea typeface="ＭＳ Ｐゴシック" pitchFamily="-65" charset="-128"/>
              <a:cs typeface="+mn-cs"/>
            </a:endParaRPr>
          </a:p>
        </p:txBody>
      </p:sp>
      <p:sp>
        <p:nvSpPr>
          <p:cNvPr id="393219" name="Slide Image Placeholder 1"/>
          <p:cNvSpPr>
            <a:spLocks noGrp="1" noRot="1" noChangeAspect="1" noTextEdit="1"/>
          </p:cNvSpPr>
          <p:nvPr>
            <p:ph type="sldImg"/>
          </p:nvPr>
        </p:nvSpPr>
        <p:spPr>
          <a:xfrm>
            <a:off x="2908300" y="224369"/>
            <a:ext cx="3644900" cy="2720861"/>
          </a:xfrm>
          <a:ln/>
        </p:spPr>
      </p:sp>
      <p:sp>
        <p:nvSpPr>
          <p:cNvPr id="3" name="Notes Placeholder 2"/>
          <p:cNvSpPr>
            <a:spLocks noGrp="1"/>
          </p:cNvSpPr>
          <p:nvPr>
            <p:ph type="body" idx="1"/>
          </p:nvPr>
        </p:nvSpPr>
        <p:spPr>
          <a:xfrm>
            <a:off x="250825" y="3186979"/>
            <a:ext cx="6292850" cy="5296357"/>
          </a:xfrm>
          <a:noFill/>
          <a:ln/>
        </p:spPr>
        <p:txBody>
          <a:bodyPr lIns="91166" tIns="45583" rIns="91166" bIns="45583"/>
          <a:lstStyle/>
          <a:p>
            <a:pPr marL="119063" indent="-119063">
              <a:lnSpc>
                <a:spcPct val="60000"/>
              </a:lnSpc>
              <a:spcBef>
                <a:spcPct val="0"/>
              </a:spcBef>
            </a:pPr>
            <a:endParaRPr lang="en-US" sz="600" dirty="0" smtClean="0"/>
          </a:p>
        </p:txBody>
      </p:sp>
      <p:sp>
        <p:nvSpPr>
          <p:cNvPr id="393221" name="Slide Number Placeholder 3"/>
          <p:cNvSpPr txBox="1">
            <a:spLocks noGrp="1"/>
          </p:cNvSpPr>
          <p:nvPr/>
        </p:nvSpPr>
        <p:spPr bwMode="auto">
          <a:xfrm>
            <a:off x="3884613" y="8644501"/>
            <a:ext cx="2971800" cy="455057"/>
          </a:xfrm>
          <a:prstGeom prst="rect">
            <a:avLst/>
          </a:prstGeom>
          <a:noFill/>
          <a:ln w="9525">
            <a:noFill/>
            <a:miter lim="800000"/>
            <a:headEnd/>
            <a:tailEnd/>
          </a:ln>
        </p:spPr>
        <p:txBody>
          <a:bodyPr lIns="91166" tIns="45583" rIns="91166" bIns="45583" anchor="b"/>
          <a:lstStyle/>
          <a:p>
            <a:pPr algn="r" defTabSz="911225" rtl="0" fontAlgn="base">
              <a:spcBef>
                <a:spcPct val="50000"/>
              </a:spcBef>
              <a:spcAft>
                <a:spcPct val="0"/>
              </a:spcAft>
            </a:pPr>
            <a:fld id="{14EA3872-8652-41A9-8206-8E4AAB189619}" type="slidenum">
              <a:rPr lang="en-US" sz="1200" kern="1200">
                <a:solidFill>
                  <a:prstClr val="black"/>
                </a:solidFill>
                <a:latin typeface="Calibri" pitchFamily="34" charset="0"/>
                <a:ea typeface="ＭＳ Ｐゴシック" pitchFamily="-65" charset="-128"/>
                <a:cs typeface="+mn-cs"/>
              </a:rPr>
              <a:pPr algn="r" defTabSz="911225" rtl="0" fontAlgn="base">
                <a:spcBef>
                  <a:spcPct val="50000"/>
                </a:spcBef>
                <a:spcAft>
                  <a:spcPct val="0"/>
                </a:spcAft>
              </a:pPr>
              <a:t>8</a:t>
            </a:fld>
            <a:endParaRPr lang="en-US" sz="1200" kern="1200">
              <a:solidFill>
                <a:prstClr val="black"/>
              </a:solidFill>
              <a:latin typeface="Calibri" pitchFamily="34" charset="0"/>
              <a:ea typeface="ＭＳ Ｐゴシック" pitchFamily="-65"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xfrm>
            <a:off x="1143000" y="682586"/>
            <a:ext cx="4573588" cy="3414507"/>
          </a:xfrm>
          <a:ln/>
        </p:spPr>
      </p:sp>
      <p:sp>
        <p:nvSpPr>
          <p:cNvPr id="397315" name="Notes Placeholder 2"/>
          <p:cNvSpPr>
            <a:spLocks noGrp="1"/>
          </p:cNvSpPr>
          <p:nvPr>
            <p:ph type="body" idx="1"/>
          </p:nvPr>
        </p:nvSpPr>
        <p:spPr>
          <a:noFill/>
          <a:ln/>
        </p:spPr>
        <p:txBody>
          <a:bodyPr lIns="92958" tIns="46479" rIns="92958" bIns="46479"/>
          <a:lstStyle/>
          <a:p>
            <a:pPr defTabSz="457200">
              <a:spcBef>
                <a:spcPct val="0"/>
              </a:spcBef>
            </a:pPr>
            <a:endParaRPr lang="en-US" dirty="0" smtClean="0"/>
          </a:p>
        </p:txBody>
      </p:sp>
      <p:sp>
        <p:nvSpPr>
          <p:cNvPr id="397316" name="Slide Number Placeholder 3"/>
          <p:cNvSpPr txBox="1">
            <a:spLocks noGrp="1"/>
          </p:cNvSpPr>
          <p:nvPr/>
        </p:nvSpPr>
        <p:spPr bwMode="auto">
          <a:xfrm>
            <a:off x="3883025" y="8646082"/>
            <a:ext cx="2973388" cy="453477"/>
          </a:xfrm>
          <a:prstGeom prst="rect">
            <a:avLst/>
          </a:prstGeom>
          <a:noFill/>
          <a:ln w="9525">
            <a:noFill/>
            <a:miter lim="800000"/>
            <a:headEnd/>
            <a:tailEnd/>
          </a:ln>
        </p:spPr>
        <p:txBody>
          <a:bodyPr lIns="92958" tIns="46479" rIns="92958" bIns="46479" anchor="b"/>
          <a:lstStyle/>
          <a:p>
            <a:pPr algn="r" defTabSz="930275" rtl="0" fontAlgn="base">
              <a:spcBef>
                <a:spcPct val="0"/>
              </a:spcBef>
              <a:spcAft>
                <a:spcPct val="0"/>
              </a:spcAft>
            </a:pPr>
            <a:fld id="{69800A3D-6752-49B2-BC8F-C2144BB7E7C7}" type="slidenum">
              <a:rPr lang="en-US" sz="1200" kern="1200">
                <a:solidFill>
                  <a:srgbClr val="000000"/>
                </a:solidFill>
                <a:latin typeface="Futura Bk" pitchFamily="34" charset="0"/>
                <a:ea typeface="ヒラギノ角ゴ ProN W3" pitchFamily="-65" charset="-128"/>
                <a:cs typeface="+mn-cs"/>
                <a:sym typeface="Futura Bk" pitchFamily="34" charset="0"/>
              </a:rPr>
              <a:pPr algn="r" defTabSz="930275" rtl="0" fontAlgn="base">
                <a:spcBef>
                  <a:spcPct val="0"/>
                </a:spcBef>
                <a:spcAft>
                  <a:spcPct val="0"/>
                </a:spcAft>
              </a:pPr>
              <a:t>9</a:t>
            </a:fld>
            <a:endParaRPr lang="en-US" sz="1200" kern="1200">
              <a:solidFill>
                <a:srgbClr val="000000"/>
              </a:solidFill>
              <a:latin typeface="Futura Bk" pitchFamily="34" charset="0"/>
              <a:ea typeface="ヒラギノ角ゴ ProN W3" pitchFamily="-65" charset="-128"/>
              <a:cs typeface="+mn-cs"/>
              <a:sym typeface="Futura Bk"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p:spPr>
        <p:txBody>
          <a:bodyPr/>
          <a:lstStyle/>
          <a:p>
            <a:pPr>
              <a:buFontTx/>
              <a:buNone/>
            </a:pP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94CEAC2C-69BF-4C8C-A5BD-40B9BC4CCBC6}"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431699D9-6D46-44DB-90D5-557E64CFF9F6}" type="datetime1">
              <a:rPr lang="en-US"/>
              <a:pPr>
                <a:defRPr/>
              </a:pPr>
              <a:t>12/10/2008</a:t>
            </a:fld>
            <a:endParaRPr lang="en-US"/>
          </a:p>
        </p:txBody>
      </p:sp>
      <p:sp>
        <p:nvSpPr>
          <p:cNvPr id="4"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E15B1B2C-C6B3-4549-AE88-6AFCF5FDE5FA}"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2BFC7B17-3E1E-4368-BA95-B078E559F010}" type="datetime1">
              <a:rPr lang="en-US"/>
              <a:pPr>
                <a:defRPr/>
              </a:pPr>
              <a:t>12/10/2008</a:t>
            </a:fld>
            <a:endParaRPr lang="en-US"/>
          </a:p>
        </p:txBody>
      </p:sp>
      <p:sp>
        <p:nvSpPr>
          <p:cNvPr id="4"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D44DB967-3746-49B1-ABAF-29E4342B7DD7}"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79E2BADC-BF38-47D8-89C5-8A39B1C5DD3E}" type="datetime1">
              <a:rPr lang="en-US"/>
              <a:pPr>
                <a:defRPr/>
              </a:pPr>
              <a:t>12/10/2008</a:t>
            </a:fld>
            <a:endParaRPr lang="en-US"/>
          </a:p>
        </p:txBody>
      </p:sp>
      <p:sp>
        <p:nvSpPr>
          <p:cNvPr id="7"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664A6D9B-ADD4-42E9-954F-F42BA7DB95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F0EE0A08-B64B-4BC3-B4C9-4C9C112F4812}" type="datetime1">
              <a:rPr lang="en-US"/>
              <a:pPr>
                <a:defRPr/>
              </a:pPr>
              <a:t>12/10/2008</a:t>
            </a:fld>
            <a:endParaRPr lang="en-US"/>
          </a:p>
        </p:txBody>
      </p:sp>
      <p:sp>
        <p:nvSpPr>
          <p:cNvPr id="7"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163D5D13-FE0B-4AD0-B92D-4276F775906A}"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68BAAC02-CF5E-463F-B4C2-349F8BB68DAF}" type="datetime1">
              <a:rPr lang="en-US"/>
              <a:pPr>
                <a:defRPr/>
              </a:pPr>
              <a:t>12/10/2008</a:t>
            </a:fld>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114300"/>
            <a:ext cx="2068512"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14300"/>
            <a:ext cx="60531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D49B7B60-5264-414F-AB43-86CE7DBE27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4AEDE1B8-467E-4DD3-AC97-2AB1AB91F72A}" type="datetime1">
              <a:rPr lang="en-US"/>
              <a:pPr>
                <a:defRPr/>
              </a:pPr>
              <a:t>12/10/2008</a:t>
            </a:fld>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45475"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00050" y="1447800"/>
            <a:ext cx="8272463"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7E3842E1-3F8D-4764-820A-5CE094655E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1705B6A5-8D20-4FC3-8284-ECB5F4337AAD}" type="datetime1">
              <a:rPr lang="en-US"/>
              <a:pPr>
                <a:defRPr/>
              </a:pPr>
              <a:t>12/10/2008</a:t>
            </a:fld>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F2FFDB71-B90F-4E21-9ED8-F7E4AED656D5}"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13ABCB6-AFFF-4B37-8847-40CF7601E913}" type="datetime1">
              <a:rPr lang="en-US"/>
              <a:pPr>
                <a:defRPr/>
              </a:pPr>
              <a:t>12/10/2008</a:t>
            </a:fld>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6A328085-98C2-4DE6-9014-9A6638D3744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918A533-1722-4403-AA1E-B583252BD5EC}" type="datetime1">
              <a:rPr lang="en-US"/>
              <a:pPr>
                <a:defRPr/>
              </a:pPr>
              <a:t>12/10/2008</a:t>
            </a:fld>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AB30976E-2156-4391-9EA7-92B9E126A4F0}"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7C1287B6-F1B0-44CF-AF5B-4B041C855456}" type="datetime1">
              <a:rPr lang="en-US"/>
              <a:pPr>
                <a:defRPr/>
              </a:pPr>
              <a:t>12/10/2008</a:t>
            </a:fld>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4059238"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47800"/>
            <a:ext cx="4060825"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89BA4FA-390A-4908-A246-7DF217D362E7}"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8FCE8B38-1DA1-4AC1-B569-107979F0E00A}" type="datetime1">
              <a:rPr lang="en-US"/>
              <a:pPr>
                <a:defRPr/>
              </a:pPr>
              <a:t>12/10/2008</a:t>
            </a:fld>
            <a:endParaRPr lang="en-US"/>
          </a:p>
        </p:txBody>
      </p:sp>
      <p:sp>
        <p:nvSpPr>
          <p:cNvPr id="7"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C632592E-4BCF-4545-976D-2B055E9E32F9}"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1A357CED-9FA5-4946-8C40-BE27938755DA}" type="datetime1">
              <a:rPr lang="en-US"/>
              <a:pPr>
                <a:defRPr/>
              </a:pPr>
              <a:t>12/10/2008</a:t>
            </a:fld>
            <a:endParaRPr lang="en-US"/>
          </a:p>
        </p:txBody>
      </p:sp>
      <p:sp>
        <p:nvSpPr>
          <p:cNvPr id="9"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45475" cy="1143000"/>
          </a:xfr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9CE81A56-C334-4EE3-9CC6-7ACEC048CA0B}"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F19DDA02-99BF-480D-BE11-A7779C6BC81B}" type="datetime1">
              <a:rPr lang="en-US"/>
              <a:pPr>
                <a:defRPr/>
              </a:pPr>
              <a:t>12/10/2008</a:t>
            </a:fld>
            <a:endParaRPr lang="en-US"/>
          </a:p>
        </p:txBody>
      </p:sp>
      <p:sp>
        <p:nvSpPr>
          <p:cNvPr id="5"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77E56A56-513E-4E19-817D-A5809ACE24A7}"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7FF7CDD2-83EE-4C88-BC23-9EBC6B829DD5}" type="datetime1">
              <a:rPr lang="en-US"/>
              <a:pPr>
                <a:defRPr/>
              </a:pPr>
              <a:t>12/10/2008</a:t>
            </a:fld>
            <a:endParaRPr lang="en-US"/>
          </a:p>
        </p:txBody>
      </p:sp>
      <p:sp>
        <p:nvSpPr>
          <p:cNvPr id="5"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667C60B7-CC64-47FF-9793-D1F9BC135AE7}"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01105523-984E-4345-ADBA-79515BE74C55}" type="datetime1">
              <a:rPr lang="en-US"/>
              <a:pPr>
                <a:defRPr/>
              </a:pPr>
              <a:t>12/10/2008</a:t>
            </a:fld>
            <a:endParaRPr lang="en-US"/>
          </a:p>
        </p:txBody>
      </p:sp>
      <p:sp>
        <p:nvSpPr>
          <p:cNvPr id="4"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F5C98B9D-14D4-4073-8EB7-0F827775A74F}"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28C58DD0-5E48-4233-BCC7-0C19D9ADBE99}" type="datetime1">
              <a:rPr lang="en-US"/>
              <a:pPr>
                <a:defRPr/>
              </a:pPr>
              <a:t>12/10/2008</a:t>
            </a:fld>
            <a:endParaRPr lang="en-US"/>
          </a:p>
        </p:txBody>
      </p:sp>
      <p:sp>
        <p:nvSpPr>
          <p:cNvPr id="7"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468F6A2-77BA-4B57-BA0F-B7E57D4DD049}"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020A16CA-94FD-46B8-9F08-4968A4D26597}" type="datetime1">
              <a:rPr lang="en-US"/>
              <a:pPr>
                <a:defRPr/>
              </a:pPr>
              <a:t>12/10/2008</a:t>
            </a:fld>
            <a:endParaRPr lang="en-US"/>
          </a:p>
        </p:txBody>
      </p:sp>
      <p:sp>
        <p:nvSpPr>
          <p:cNvPr id="7"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B0258F9-9FC4-459E-8D35-89662F7BA34E}"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2479007-3A3A-44E4-9514-9D050E7012D0}" type="datetime1">
              <a:rPr lang="en-US"/>
              <a:pPr>
                <a:defRPr/>
              </a:pPr>
              <a:t>12/10/2008</a:t>
            </a:fld>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114300"/>
            <a:ext cx="2068512"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14300"/>
            <a:ext cx="60531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C3B45560-771F-42D3-AB13-66E733CEB803}"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0258BBD5-25C8-48F5-836E-93C15F0048E1}" type="datetime1">
              <a:rPr lang="en-US"/>
              <a:pPr>
                <a:defRPr/>
              </a:pPr>
              <a:t>12/10/2008</a:t>
            </a:fld>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38150" y="6550025"/>
            <a:ext cx="387350" cy="219075"/>
          </a:xfrm>
        </p:spPr>
        <p:txBody>
          <a:bodyPr/>
          <a:lstStyle>
            <a:lvl1pPr>
              <a:defRPr smtClean="0"/>
            </a:lvl1pPr>
          </a:lstStyle>
          <a:p>
            <a:pPr algn="l" rtl="0" eaLnBrk="0" fontAlgn="base" hangingPunct="0">
              <a:spcBef>
                <a:spcPct val="0"/>
              </a:spcBef>
              <a:spcAft>
                <a:spcPct val="0"/>
              </a:spcAft>
              <a:defRPr/>
            </a:pPr>
            <a:fld id="{D13A4B9D-1A7A-4F95-8380-E267813F30F3}"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3" name="Date Placeholder 2"/>
          <p:cNvSpPr>
            <a:spLocks noGrp="1"/>
          </p:cNvSpPr>
          <p:nvPr>
            <p:ph type="dt" sz="half" idx="11"/>
          </p:nvPr>
        </p:nvSpPr>
        <p:spPr>
          <a:xfrm>
            <a:off x="836613" y="6550025"/>
            <a:ext cx="1792287" cy="219075"/>
          </a:xfrm>
        </p:spPr>
        <p:txBody>
          <a:bodyPr/>
          <a:lstStyle>
            <a:lvl1pPr>
              <a:defRPr/>
            </a:lvl1pPr>
          </a:lstStyle>
          <a:p>
            <a:pPr algn="l" rtl="0" eaLnBrk="0" fontAlgn="base" hangingPunct="0">
              <a:spcBef>
                <a:spcPct val="0"/>
              </a:spcBef>
              <a:spcAft>
                <a:spcPct val="0"/>
              </a:spcAft>
              <a:defRPr/>
            </a:pPr>
            <a:fld id="{0EB3491B-34E4-4C69-8DC1-159A237B0B7A}" type="datetime1">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12/10/2008</a:t>
            </a:fld>
            <a:endParaRPr lang="en-US" sz="900" kern="1200">
              <a:solidFill>
                <a:srgbClr val="848589"/>
              </a:solidFill>
              <a:latin typeface="Futura Bk" pitchFamily="34" charset="0"/>
              <a:ea typeface="+mn-ea"/>
              <a:cs typeface="+mn-cs"/>
            </a:endParaRPr>
          </a:p>
        </p:txBody>
      </p:sp>
      <p:sp>
        <p:nvSpPr>
          <p:cNvPr id="4" name="Footer Placeholder 3"/>
          <p:cNvSpPr>
            <a:spLocks noGrp="1"/>
          </p:cNvSpPr>
          <p:nvPr>
            <p:ph type="ftr" sz="quarter" idx="12"/>
          </p:nvPr>
        </p:nvSpPr>
        <p:spPr>
          <a:xfrm>
            <a:off x="2211388" y="6550025"/>
            <a:ext cx="5359400" cy="219075"/>
          </a:xfrm>
        </p:spPr>
        <p:txBody>
          <a:bodyPr/>
          <a:lstStyle>
            <a:lvl1pPr>
              <a:defRPr/>
            </a:lvl1pPr>
          </a:lstStyle>
          <a:p>
            <a:pPr algn="l" rtl="0" eaLnBrk="0" fontAlgn="base" hangingPunct="0">
              <a:spcBef>
                <a:spcPct val="0"/>
              </a:spcBef>
              <a:spcAft>
                <a:spcPct val="0"/>
              </a:spcAft>
              <a:defRPr/>
            </a:pPr>
            <a:r>
              <a:rPr lang="en-US" sz="900" kern="1200">
                <a:solidFill>
                  <a:srgbClr val="848589"/>
                </a:solidFill>
                <a:latin typeface="Futura Bk" pitchFamily="34" charset="0"/>
                <a:ea typeface="+mn-ea"/>
                <a:cs typeface="+mn-cs"/>
              </a:rPr>
              <a:t>HP Confidential - Don't Copy or Distribute</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pPr algn="l" rtl="0" eaLnBrk="0" fontAlgn="base" hangingPunct="0">
              <a:spcBef>
                <a:spcPct val="0"/>
              </a:spcBef>
              <a:spcAft>
                <a:spcPct val="0"/>
              </a:spcAft>
              <a:defRPr/>
            </a:pPr>
            <a:fld id="{C85DDB82-8485-416C-A76F-4D16EE0E440A}"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5" name="Date Placeholder 4"/>
          <p:cNvSpPr>
            <a:spLocks noGrp="1"/>
          </p:cNvSpPr>
          <p:nvPr>
            <p:ph type="dt" sz="half" idx="11"/>
          </p:nvPr>
        </p:nvSpPr>
        <p:spPr/>
        <p:txBody>
          <a:bodyPr/>
          <a:lstStyle>
            <a:lvl1pPr>
              <a:defRPr smtClean="0"/>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a:ea typeface="+mn-ea"/>
              <a:cs typeface="+mn-cs"/>
            </a:endParaRPr>
          </a:p>
        </p:txBody>
      </p:sp>
      <p:sp>
        <p:nvSpPr>
          <p:cNvPr id="6" name="Footer Placeholder 5"/>
          <p:cNvSpPr>
            <a:spLocks noGrp="1"/>
          </p:cNvSpPr>
          <p:nvPr>
            <p:ph type="ftr" sz="quarter" idx="12"/>
          </p:nvPr>
        </p:nvSpPr>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a:ea typeface="+mn-ea"/>
              <a:cs typeface="+mn-cs"/>
            </a:endParaRP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lgn="l" rtl="0" eaLnBrk="0" fontAlgn="base" hangingPunct="0">
              <a:spcBef>
                <a:spcPct val="0"/>
              </a:spcBef>
              <a:spcAft>
                <a:spcPct val="0"/>
              </a:spcAft>
              <a:defRPr/>
            </a:pPr>
            <a:fld id="{DE40DC1E-6452-49DC-9A98-5489D3FC5F50}"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5" name="Date Placeholder 4"/>
          <p:cNvSpPr>
            <a:spLocks noGrp="1"/>
          </p:cNvSpPr>
          <p:nvPr>
            <p:ph type="dt" sz="half" idx="11"/>
          </p:nvPr>
        </p:nvSpPr>
        <p:spPr/>
        <p:txBody>
          <a:bodyPr/>
          <a:lstStyle>
            <a:lvl1pPr>
              <a:defRPr smtClean="0"/>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a:ea typeface="+mn-ea"/>
              <a:cs typeface="+mn-cs"/>
            </a:endParaRPr>
          </a:p>
        </p:txBody>
      </p:sp>
      <p:sp>
        <p:nvSpPr>
          <p:cNvPr id="6" name="Footer Placeholder 5"/>
          <p:cNvSpPr>
            <a:spLocks noGrp="1"/>
          </p:cNvSpPr>
          <p:nvPr>
            <p:ph type="ftr" sz="quarter" idx="12"/>
          </p:nvPr>
        </p:nvSpPr>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a:ea typeface="+mn-ea"/>
              <a:cs typeface="+mn-cs"/>
            </a:endParaRP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lgn="l" rtl="0" eaLnBrk="0" fontAlgn="base" hangingPunct="0">
              <a:spcBef>
                <a:spcPct val="0"/>
              </a:spcBef>
              <a:spcAft>
                <a:spcPct val="0"/>
              </a:spcAft>
              <a:defRPr/>
            </a:pPr>
            <a:fld id="{989B2B41-E4B6-4659-957A-A79716247E8B}"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5" name="Date Placeholder 4"/>
          <p:cNvSpPr>
            <a:spLocks noGrp="1"/>
          </p:cNvSpPr>
          <p:nvPr>
            <p:ph type="dt" sz="half" idx="11"/>
          </p:nvPr>
        </p:nvSpPr>
        <p:spPr/>
        <p:txBody>
          <a:bodyPr/>
          <a:lstStyle>
            <a:lvl1pPr>
              <a:defRPr smtClean="0"/>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a:ea typeface="+mn-ea"/>
              <a:cs typeface="+mn-cs"/>
            </a:endParaRPr>
          </a:p>
        </p:txBody>
      </p:sp>
      <p:sp>
        <p:nvSpPr>
          <p:cNvPr id="6" name="Footer Placeholder 5"/>
          <p:cNvSpPr>
            <a:spLocks noGrp="1"/>
          </p:cNvSpPr>
          <p:nvPr>
            <p:ph type="ftr" sz="quarter" idx="12"/>
          </p:nvPr>
        </p:nvSpPr>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a:ea typeface="+mn-ea"/>
              <a:cs typeface="+mn-cs"/>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AA93627B-9129-42AA-9270-CE60760E66C4}"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4E024696-3A5C-437E-A7AE-4C7C7DA224ED}" type="datetime1">
              <a:rPr lang="en-US"/>
              <a:pPr>
                <a:defRPr/>
              </a:pPr>
              <a:t>12/10/2008</a:t>
            </a:fld>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4059238"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47800"/>
            <a:ext cx="4060825"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lgn="l" rtl="0" eaLnBrk="0" fontAlgn="base" hangingPunct="0">
              <a:spcBef>
                <a:spcPct val="0"/>
              </a:spcBef>
              <a:spcAft>
                <a:spcPct val="0"/>
              </a:spcAft>
              <a:defRPr/>
            </a:pPr>
            <a:fld id="{2D3B2B3A-6D54-4D97-9935-12CFF8D4C66D}"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6" name="Date Placeholder 5"/>
          <p:cNvSpPr>
            <a:spLocks noGrp="1"/>
          </p:cNvSpPr>
          <p:nvPr>
            <p:ph type="dt" sz="half" idx="11"/>
          </p:nvPr>
        </p:nvSpPr>
        <p:spPr/>
        <p:txBody>
          <a:bodyPr/>
          <a:lstStyle>
            <a:lvl1pPr>
              <a:defRPr smtClean="0"/>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a:ea typeface="+mn-ea"/>
              <a:cs typeface="+mn-cs"/>
            </a:endParaRPr>
          </a:p>
        </p:txBody>
      </p:sp>
      <p:sp>
        <p:nvSpPr>
          <p:cNvPr id="7" name="Footer Placeholder 6"/>
          <p:cNvSpPr>
            <a:spLocks noGrp="1"/>
          </p:cNvSpPr>
          <p:nvPr>
            <p:ph type="ftr" sz="quarter" idx="12"/>
          </p:nvPr>
        </p:nvSpPr>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a:ea typeface="+mn-ea"/>
              <a:cs typeface="+mn-cs"/>
            </a:endParaRP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lgn="l" rtl="0" eaLnBrk="0" fontAlgn="base" hangingPunct="0">
              <a:spcBef>
                <a:spcPct val="0"/>
              </a:spcBef>
              <a:spcAft>
                <a:spcPct val="0"/>
              </a:spcAft>
              <a:defRPr/>
            </a:pPr>
            <a:fld id="{11D1BAE0-6B5B-40A6-9B07-EC1E57E370CA}"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8" name="Date Placeholder 7"/>
          <p:cNvSpPr>
            <a:spLocks noGrp="1"/>
          </p:cNvSpPr>
          <p:nvPr>
            <p:ph type="dt" sz="half" idx="11"/>
          </p:nvPr>
        </p:nvSpPr>
        <p:spPr/>
        <p:txBody>
          <a:bodyPr/>
          <a:lstStyle>
            <a:lvl1pPr>
              <a:defRPr smtClean="0"/>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a:ea typeface="+mn-ea"/>
              <a:cs typeface="+mn-cs"/>
            </a:endParaRPr>
          </a:p>
        </p:txBody>
      </p:sp>
      <p:sp>
        <p:nvSpPr>
          <p:cNvPr id="9" name="Footer Placeholder 8"/>
          <p:cNvSpPr>
            <a:spLocks noGrp="1"/>
          </p:cNvSpPr>
          <p:nvPr>
            <p:ph type="ftr" sz="quarter" idx="12"/>
          </p:nvPr>
        </p:nvSpPr>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a:ea typeface="+mn-ea"/>
              <a:cs typeface="+mn-cs"/>
            </a:endParaRP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lgn="l" rtl="0" eaLnBrk="0" fontAlgn="base" hangingPunct="0">
              <a:spcBef>
                <a:spcPct val="0"/>
              </a:spcBef>
              <a:spcAft>
                <a:spcPct val="0"/>
              </a:spcAft>
              <a:defRPr/>
            </a:pPr>
            <a:fld id="{BACF10CA-0B58-4149-BC6F-26D1549E697F}"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4" name="Date Placeholder 3"/>
          <p:cNvSpPr>
            <a:spLocks noGrp="1"/>
          </p:cNvSpPr>
          <p:nvPr>
            <p:ph type="dt" sz="half" idx="11"/>
          </p:nvPr>
        </p:nvSpPr>
        <p:spPr/>
        <p:txBody>
          <a:bodyPr/>
          <a:lstStyle>
            <a:lvl1pPr>
              <a:defRPr smtClean="0"/>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a:ea typeface="+mn-ea"/>
              <a:cs typeface="+mn-cs"/>
            </a:endParaRPr>
          </a:p>
        </p:txBody>
      </p:sp>
      <p:sp>
        <p:nvSpPr>
          <p:cNvPr id="5" name="Footer Placeholder 4"/>
          <p:cNvSpPr>
            <a:spLocks noGrp="1"/>
          </p:cNvSpPr>
          <p:nvPr>
            <p:ph type="ftr" sz="quarter" idx="12"/>
          </p:nvPr>
        </p:nvSpPr>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a:ea typeface="+mn-ea"/>
              <a:cs typeface="+mn-cs"/>
            </a:endParaRP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lgn="l" rtl="0" eaLnBrk="0" fontAlgn="base" hangingPunct="0">
              <a:spcBef>
                <a:spcPct val="0"/>
              </a:spcBef>
              <a:spcAft>
                <a:spcPct val="0"/>
              </a:spcAft>
              <a:defRPr/>
            </a:pPr>
            <a:fld id="{B9EF05AA-FB2C-4AFD-89DC-32B67DDFE561}"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3" name="Date Placeholder 2"/>
          <p:cNvSpPr>
            <a:spLocks noGrp="1"/>
          </p:cNvSpPr>
          <p:nvPr>
            <p:ph type="dt" sz="half" idx="11"/>
          </p:nvPr>
        </p:nvSpPr>
        <p:spPr/>
        <p:txBody>
          <a:bodyPr/>
          <a:lstStyle>
            <a:lvl1pPr>
              <a:defRPr smtClean="0"/>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a:ea typeface="+mn-ea"/>
              <a:cs typeface="+mn-cs"/>
            </a:endParaRPr>
          </a:p>
        </p:txBody>
      </p:sp>
      <p:sp>
        <p:nvSpPr>
          <p:cNvPr id="4" name="Footer Placeholder 3"/>
          <p:cNvSpPr>
            <a:spLocks noGrp="1"/>
          </p:cNvSpPr>
          <p:nvPr>
            <p:ph type="ftr" sz="quarter" idx="12"/>
          </p:nvPr>
        </p:nvSpPr>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a:ea typeface="+mn-ea"/>
              <a:cs typeface="+mn-cs"/>
            </a:endParaRP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lgn="l" rtl="0" eaLnBrk="0" fontAlgn="base" hangingPunct="0">
              <a:spcBef>
                <a:spcPct val="0"/>
              </a:spcBef>
              <a:spcAft>
                <a:spcPct val="0"/>
              </a:spcAft>
              <a:defRPr/>
            </a:pPr>
            <a:fld id="{ED774F88-255F-46FD-A563-50518830F9E0}"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6" name="Date Placeholder 5"/>
          <p:cNvSpPr>
            <a:spLocks noGrp="1"/>
          </p:cNvSpPr>
          <p:nvPr>
            <p:ph type="dt" sz="half" idx="11"/>
          </p:nvPr>
        </p:nvSpPr>
        <p:spPr/>
        <p:txBody>
          <a:bodyPr/>
          <a:lstStyle>
            <a:lvl1pPr>
              <a:defRPr smtClean="0"/>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a:ea typeface="+mn-ea"/>
              <a:cs typeface="+mn-cs"/>
            </a:endParaRPr>
          </a:p>
        </p:txBody>
      </p:sp>
      <p:sp>
        <p:nvSpPr>
          <p:cNvPr id="7" name="Footer Placeholder 6"/>
          <p:cNvSpPr>
            <a:spLocks noGrp="1"/>
          </p:cNvSpPr>
          <p:nvPr>
            <p:ph type="ftr" sz="quarter" idx="12"/>
          </p:nvPr>
        </p:nvSpPr>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a:ea typeface="+mn-ea"/>
              <a:cs typeface="+mn-cs"/>
            </a:endParaRPr>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lgn="l" rtl="0" eaLnBrk="0" fontAlgn="base" hangingPunct="0">
              <a:spcBef>
                <a:spcPct val="0"/>
              </a:spcBef>
              <a:spcAft>
                <a:spcPct val="0"/>
              </a:spcAft>
              <a:defRPr/>
            </a:pPr>
            <a:fld id="{E6323540-AD0D-45D7-ACF9-2D81C3EBC322}"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6" name="Date Placeholder 5"/>
          <p:cNvSpPr>
            <a:spLocks noGrp="1"/>
          </p:cNvSpPr>
          <p:nvPr>
            <p:ph type="dt" sz="half" idx="11"/>
          </p:nvPr>
        </p:nvSpPr>
        <p:spPr/>
        <p:txBody>
          <a:bodyPr/>
          <a:lstStyle>
            <a:lvl1pPr>
              <a:defRPr smtClean="0"/>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a:ea typeface="+mn-ea"/>
              <a:cs typeface="+mn-cs"/>
            </a:endParaRPr>
          </a:p>
        </p:txBody>
      </p:sp>
      <p:sp>
        <p:nvSpPr>
          <p:cNvPr id="7" name="Footer Placeholder 6"/>
          <p:cNvSpPr>
            <a:spLocks noGrp="1"/>
          </p:cNvSpPr>
          <p:nvPr>
            <p:ph type="ftr" sz="quarter" idx="12"/>
          </p:nvPr>
        </p:nvSpPr>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a:ea typeface="+mn-ea"/>
              <a:cs typeface="+mn-cs"/>
            </a:endParaRP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lgn="l" rtl="0" eaLnBrk="0" fontAlgn="base" hangingPunct="0">
              <a:spcBef>
                <a:spcPct val="0"/>
              </a:spcBef>
              <a:spcAft>
                <a:spcPct val="0"/>
              </a:spcAft>
              <a:defRPr/>
            </a:pPr>
            <a:fld id="{EBA520B9-ABB7-41DB-9C46-544A5E7D93E8}"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5" name="Date Placeholder 4"/>
          <p:cNvSpPr>
            <a:spLocks noGrp="1"/>
          </p:cNvSpPr>
          <p:nvPr>
            <p:ph type="dt" sz="half" idx="11"/>
          </p:nvPr>
        </p:nvSpPr>
        <p:spPr/>
        <p:txBody>
          <a:bodyPr/>
          <a:lstStyle>
            <a:lvl1pPr>
              <a:defRPr smtClean="0"/>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a:ea typeface="+mn-ea"/>
              <a:cs typeface="+mn-cs"/>
            </a:endParaRPr>
          </a:p>
        </p:txBody>
      </p:sp>
      <p:sp>
        <p:nvSpPr>
          <p:cNvPr id="6" name="Footer Placeholder 5"/>
          <p:cNvSpPr>
            <a:spLocks noGrp="1"/>
          </p:cNvSpPr>
          <p:nvPr>
            <p:ph type="ftr" sz="quarter" idx="12"/>
          </p:nvPr>
        </p:nvSpPr>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a:ea typeface="+mn-ea"/>
              <a:cs typeface="+mn-cs"/>
            </a:endParaRP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114300"/>
            <a:ext cx="2068512"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14300"/>
            <a:ext cx="60531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lgn="l" rtl="0" eaLnBrk="0" fontAlgn="base" hangingPunct="0">
              <a:spcBef>
                <a:spcPct val="0"/>
              </a:spcBef>
              <a:spcAft>
                <a:spcPct val="0"/>
              </a:spcAft>
              <a:defRPr/>
            </a:pPr>
            <a:fld id="{70B07420-6388-4923-99D7-285BF4C85ADB}"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5" name="Date Placeholder 4"/>
          <p:cNvSpPr>
            <a:spLocks noGrp="1"/>
          </p:cNvSpPr>
          <p:nvPr>
            <p:ph type="dt" sz="half" idx="11"/>
          </p:nvPr>
        </p:nvSpPr>
        <p:spPr/>
        <p:txBody>
          <a:bodyPr/>
          <a:lstStyle>
            <a:lvl1pPr>
              <a:defRPr smtClean="0"/>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a:ea typeface="+mn-ea"/>
              <a:cs typeface="+mn-cs"/>
            </a:endParaRPr>
          </a:p>
        </p:txBody>
      </p:sp>
      <p:sp>
        <p:nvSpPr>
          <p:cNvPr id="6" name="Footer Placeholder 5"/>
          <p:cNvSpPr>
            <a:spLocks noGrp="1"/>
          </p:cNvSpPr>
          <p:nvPr>
            <p:ph type="ftr" sz="quarter" idx="12"/>
          </p:nvPr>
        </p:nvSpPr>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a:ea typeface="+mn-ea"/>
              <a:cs typeface="+mn-cs"/>
            </a:endParaRP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AAC135C6-09B2-4745-A88E-7278E5EF7EBB}"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3" name="Rectangle 8"/>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2B587502-F287-4580-9AB0-A048D7D922DB}" type="datetime1">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12/10/2008</a:t>
            </a:fld>
            <a:endParaRPr lang="en-US" sz="900" kern="1200">
              <a:solidFill>
                <a:srgbClr val="848589"/>
              </a:solidFill>
              <a:latin typeface="Futura Bk" pitchFamily="34" charset="0"/>
              <a:ea typeface="+mn-ea"/>
              <a:cs typeface="+mn-cs"/>
            </a:endParaRPr>
          </a:p>
        </p:txBody>
      </p:sp>
      <p:sp>
        <p:nvSpPr>
          <p:cNvPr id="4" name="Rectangle 9"/>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r>
              <a:rPr lang="en-US" sz="900" kern="1200">
                <a:solidFill>
                  <a:srgbClr val="848589"/>
                </a:solidFill>
                <a:latin typeface="Futura Bk" pitchFamily="34" charset="0"/>
                <a:ea typeface="+mn-ea"/>
                <a:cs typeface="+mn-cs"/>
              </a:rPr>
              <a:t>HP Confidential - Don't Copy or Distribute</a:t>
            </a: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45475"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00050" y="1447800"/>
            <a:ext cx="8272463"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257C85D0-6294-4DE5-98AE-16EEE6332C29}"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5" name="Rectangle 8"/>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CFA33BCE-D5A1-4442-82EE-08E082420946}" type="datetime1">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12/10/2008</a:t>
            </a:fld>
            <a:endParaRPr lang="en-US" sz="900" kern="1200">
              <a:solidFill>
                <a:srgbClr val="848589"/>
              </a:solidFill>
              <a:latin typeface="Futura Bk" pitchFamily="34" charset="0"/>
              <a:ea typeface="+mn-ea"/>
              <a:cs typeface="+mn-cs"/>
            </a:endParaRPr>
          </a:p>
        </p:txBody>
      </p:sp>
      <p:sp>
        <p:nvSpPr>
          <p:cNvPr id="6" name="Rectangle 9"/>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r>
              <a:rPr lang="en-US" sz="900" kern="1200">
                <a:solidFill>
                  <a:srgbClr val="848589"/>
                </a:solidFill>
                <a:latin typeface="Futura Bk" pitchFamily="34" charset="0"/>
                <a:ea typeface="+mn-ea"/>
                <a:cs typeface="+mn-cs"/>
              </a:rPr>
              <a:t>HP Confidential - Don't Copy or Distribute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FBE1E633-F608-4E6B-922A-905E535D769D}"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F69BB86-01E3-407C-858B-382EF6D05BD2}" type="datetime1">
              <a:rPr lang="en-US"/>
              <a:pPr>
                <a:defRPr/>
              </a:pPr>
              <a:t>12/10/2008</a:t>
            </a:fld>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45475" cy="1143000"/>
          </a:xfr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1BE49373-9D64-4B07-9245-1B018E8EFD3B}" type="slidenum">
              <a:rPr lang="en-US" sz="900" kern="1200">
                <a:solidFill>
                  <a:srgbClr val="848589"/>
                </a:solidFill>
                <a:latin typeface="Futura Bk"/>
                <a:ea typeface="+mn-ea"/>
                <a:cs typeface="+mn-cs"/>
              </a:rPr>
              <a:pPr algn="l" rtl="0" eaLnBrk="0" fontAlgn="base" hangingPunct="0">
                <a:spcBef>
                  <a:spcPct val="0"/>
                </a:spcBef>
                <a:spcAft>
                  <a:spcPct val="0"/>
                </a:spcAft>
                <a:defRPr/>
              </a:pPr>
              <a:t>‹#›</a:t>
            </a:fld>
            <a:endParaRPr lang="en-US" sz="900" kern="1200">
              <a:solidFill>
                <a:srgbClr val="848589"/>
              </a:solidFill>
              <a:latin typeface="Futura Bk"/>
              <a:ea typeface="+mn-ea"/>
              <a:cs typeface="+mn-cs"/>
            </a:endParaRPr>
          </a:p>
        </p:txBody>
      </p:sp>
      <p:sp>
        <p:nvSpPr>
          <p:cNvPr id="4" name="Rectangle 8"/>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F2E02129-7331-4D79-A988-CCC33519E809}" type="datetime1">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12/10/2008</a:t>
            </a:fld>
            <a:endParaRPr lang="en-US" sz="900" kern="1200">
              <a:solidFill>
                <a:srgbClr val="848589"/>
              </a:solidFill>
              <a:latin typeface="Futura Bk" pitchFamily="34" charset="0"/>
              <a:ea typeface="+mn-ea"/>
              <a:cs typeface="+mn-cs"/>
            </a:endParaRPr>
          </a:p>
        </p:txBody>
      </p:sp>
      <p:sp>
        <p:nvSpPr>
          <p:cNvPr id="5" name="Rectangle 9"/>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r>
              <a:rPr lang="en-US" sz="900" kern="1200">
                <a:solidFill>
                  <a:srgbClr val="848589"/>
                </a:solidFill>
                <a:latin typeface="Futura Bk" pitchFamily="34" charset="0"/>
                <a:ea typeface="+mn-ea"/>
                <a:cs typeface="+mn-cs"/>
              </a:rPr>
              <a:t>HP Confidential - Don't Copy or Distribute</a:t>
            </a: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22"/>
          <p:cNvPicPr>
            <a:picLocks noChangeAspect="1" noChangeArrowheads="1"/>
          </p:cNvPicPr>
          <p:nvPr/>
        </p:nvPicPr>
        <p:blipFill>
          <a:blip r:embed="rId2"/>
          <a:srcRect/>
          <a:stretch>
            <a:fillRect/>
          </a:stretch>
        </p:blipFill>
        <p:spPr bwMode="auto">
          <a:xfrm>
            <a:off x="0" y="0"/>
            <a:ext cx="9144000" cy="6858000"/>
          </a:xfrm>
          <a:prstGeom prst="rect">
            <a:avLst/>
          </a:prstGeom>
          <a:noFill/>
          <a:ln w="19050" algn="ctr">
            <a:noFill/>
            <a:miter lim="800000"/>
            <a:headEnd/>
            <a:tailEnd/>
          </a:ln>
        </p:spPr>
      </p:pic>
      <p:sp>
        <p:nvSpPr>
          <p:cNvPr id="5" name="Text Box 20"/>
          <p:cNvSpPr txBox="1">
            <a:spLocks noChangeArrowheads="1"/>
          </p:cNvSpPr>
          <p:nvPr/>
        </p:nvSpPr>
        <p:spPr bwMode="white">
          <a:xfrm>
            <a:off x="465138" y="6376988"/>
            <a:ext cx="6019800" cy="365125"/>
          </a:xfrm>
          <a:prstGeom prst="rect">
            <a:avLst/>
          </a:prstGeom>
          <a:noFill/>
          <a:ln w="9525">
            <a:noFill/>
            <a:miter lim="800000"/>
            <a:headEnd/>
            <a:tailEnd/>
          </a:ln>
          <a:effectLst/>
        </p:spPr>
        <p:txBody>
          <a:bodyPr>
            <a:spAutoFit/>
          </a:bodyPr>
          <a:lstStyle/>
          <a:p>
            <a:pPr algn="l" rtl="0" fontAlgn="base">
              <a:spcBef>
                <a:spcPct val="50000"/>
              </a:spcBef>
              <a:spcAft>
                <a:spcPct val="0"/>
              </a:spcAft>
              <a:defRPr/>
            </a:pPr>
            <a:r>
              <a:rPr lang="en-US" sz="900" kern="1200">
                <a:solidFill>
                  <a:srgbClr val="FFFFFF"/>
                </a:solidFill>
                <a:latin typeface="Futura Bk" pitchFamily="34" charset="0"/>
                <a:ea typeface="+mn-ea"/>
                <a:cs typeface="Arial" charset="0"/>
              </a:rPr>
              <a:t>© 2008 Hewlett-Packard Development Company, L.P.</a:t>
            </a:r>
            <a:br>
              <a:rPr lang="en-US" sz="900" kern="1200">
                <a:solidFill>
                  <a:srgbClr val="FFFFFF"/>
                </a:solidFill>
                <a:latin typeface="Futura Bk" pitchFamily="34" charset="0"/>
                <a:ea typeface="+mn-ea"/>
                <a:cs typeface="Arial" charset="0"/>
              </a:rPr>
            </a:br>
            <a:r>
              <a:rPr lang="en-US" sz="900" kern="1200">
                <a:solidFill>
                  <a:srgbClr val="FFFFFF"/>
                </a:solidFill>
                <a:latin typeface="Futura Bk" pitchFamily="34" charset="0"/>
                <a:ea typeface="+mn-ea"/>
                <a:cs typeface="Arial" charset="0"/>
              </a:rPr>
              <a:t>The information contained herein is subject to change without notice. </a:t>
            </a:r>
          </a:p>
        </p:txBody>
      </p:sp>
      <p:sp>
        <p:nvSpPr>
          <p:cNvPr id="6" name="Freeform 21"/>
          <p:cNvSpPr>
            <a:spLocks/>
          </p:cNvSpPr>
          <p:nvPr/>
        </p:nvSpPr>
        <p:spPr bwMode="white">
          <a:xfrm>
            <a:off x="927100" y="4848225"/>
            <a:ext cx="8216900" cy="790575"/>
          </a:xfrm>
          <a:custGeom>
            <a:avLst/>
            <a:gdLst/>
            <a:ahLst/>
            <a:cxnLst>
              <a:cxn ang="0">
                <a:pos x="6" y="231"/>
              </a:cxn>
              <a:cxn ang="0">
                <a:pos x="107" y="124"/>
              </a:cxn>
              <a:cxn ang="0">
                <a:pos x="6" y="17"/>
              </a:cxn>
              <a:cxn ang="0">
                <a:pos x="0" y="17"/>
              </a:cxn>
              <a:cxn ang="0">
                <a:pos x="5" y="0"/>
              </a:cxn>
              <a:cxn ang="0">
                <a:pos x="2578" y="0"/>
              </a:cxn>
              <a:cxn ang="0">
                <a:pos x="2578" y="249"/>
              </a:cxn>
              <a:cxn ang="0">
                <a:pos x="0" y="249"/>
              </a:cxn>
              <a:cxn ang="0">
                <a:pos x="6" y="231"/>
              </a:cxn>
            </a:cxnLst>
            <a:rect l="0" t="0" r="r" b="b"/>
            <a:pathLst>
              <a:path w="2578" h="249">
                <a:moveTo>
                  <a:pt x="6" y="231"/>
                </a:moveTo>
                <a:cubicBezTo>
                  <a:pt x="63" y="231"/>
                  <a:pt x="107" y="183"/>
                  <a:pt x="107" y="124"/>
                </a:cubicBezTo>
                <a:cubicBezTo>
                  <a:pt x="107" y="65"/>
                  <a:pt x="63" y="17"/>
                  <a:pt x="6" y="17"/>
                </a:cubicBezTo>
                <a:cubicBezTo>
                  <a:pt x="4" y="17"/>
                  <a:pt x="2" y="17"/>
                  <a:pt x="0" y="17"/>
                </a:cubicBezTo>
                <a:cubicBezTo>
                  <a:pt x="5" y="0"/>
                  <a:pt x="5" y="0"/>
                  <a:pt x="5" y="0"/>
                </a:cubicBezTo>
                <a:cubicBezTo>
                  <a:pt x="233" y="0"/>
                  <a:pt x="2578" y="0"/>
                  <a:pt x="2578" y="0"/>
                </a:cubicBezTo>
                <a:cubicBezTo>
                  <a:pt x="2578" y="249"/>
                  <a:pt x="2578" y="249"/>
                  <a:pt x="2578" y="249"/>
                </a:cubicBezTo>
                <a:cubicBezTo>
                  <a:pt x="2345" y="249"/>
                  <a:pt x="0" y="249"/>
                  <a:pt x="0" y="249"/>
                </a:cubicBezTo>
                <a:cubicBezTo>
                  <a:pt x="6" y="231"/>
                  <a:pt x="6" y="231"/>
                  <a:pt x="6" y="231"/>
                </a:cubicBezTo>
              </a:path>
            </a:pathLst>
          </a:custGeom>
          <a:solidFill>
            <a:srgbClr val="FFFFFF"/>
          </a:solidFill>
          <a:ln w="9525">
            <a:noFill/>
            <a:round/>
            <a:headEnd/>
            <a:tailEnd/>
          </a:ln>
        </p:spPr>
        <p:txBody>
          <a:bodyPr/>
          <a:lstStyle/>
          <a:p>
            <a:pPr algn="l" rtl="0" fontAlgn="base">
              <a:spcBef>
                <a:spcPct val="50000"/>
              </a:spcBef>
              <a:spcAft>
                <a:spcPct val="0"/>
              </a:spcAft>
              <a:defRPr/>
            </a:pPr>
            <a:endParaRPr lang="en-US" sz="1600" kern="1200">
              <a:solidFill>
                <a:srgbClr val="000000"/>
              </a:solidFill>
              <a:latin typeface="Futura Bk" pitchFamily="34" charset="0"/>
              <a:ea typeface="+mn-ea"/>
              <a:cs typeface="Arial" charset="0"/>
            </a:endParaRPr>
          </a:p>
        </p:txBody>
      </p:sp>
      <p:grpSp>
        <p:nvGrpSpPr>
          <p:cNvPr id="2" name="Group 22"/>
          <p:cNvGrpSpPr>
            <a:grpSpLocks/>
          </p:cNvGrpSpPr>
          <p:nvPr/>
        </p:nvGrpSpPr>
        <p:grpSpPr bwMode="auto">
          <a:xfrm>
            <a:off x="625475" y="4848225"/>
            <a:ext cx="568325" cy="790575"/>
            <a:chOff x="394" y="3054"/>
            <a:chExt cx="358" cy="498"/>
          </a:xfrm>
        </p:grpSpPr>
        <p:sp>
          <p:nvSpPr>
            <p:cNvPr id="8" name="Freeform 23"/>
            <p:cNvSpPr>
              <a:spLocks noEditPoints="1"/>
            </p:cNvSpPr>
            <p:nvPr userDrawn="1"/>
          </p:nvSpPr>
          <p:spPr bwMode="white">
            <a:xfrm>
              <a:off x="502" y="3204"/>
              <a:ext cx="250" cy="348"/>
            </a:xfrm>
            <a:custGeom>
              <a:avLst/>
              <a:gdLst/>
              <a:ahLst/>
              <a:cxnLst>
                <a:cxn ang="0">
                  <a:pos x="105" y="0"/>
                </a:cxn>
                <a:cxn ang="0">
                  <a:pos x="62" y="0"/>
                </a:cxn>
                <a:cxn ang="0">
                  <a:pos x="0" y="174"/>
                </a:cxn>
                <a:cxn ang="0">
                  <a:pos x="27" y="174"/>
                </a:cxn>
                <a:cxn ang="0">
                  <a:pos x="53" y="100"/>
                </a:cxn>
                <a:cxn ang="0">
                  <a:pos x="79" y="100"/>
                </a:cxn>
                <a:cxn ang="0">
                  <a:pos x="96" y="89"/>
                </a:cxn>
                <a:cxn ang="0">
                  <a:pos x="120" y="20"/>
                </a:cxn>
                <a:cxn ang="0">
                  <a:pos x="105" y="0"/>
                </a:cxn>
                <a:cxn ang="0">
                  <a:pos x="71" y="86"/>
                </a:cxn>
                <a:cxn ang="0">
                  <a:pos x="58" y="86"/>
                </a:cxn>
                <a:cxn ang="0">
                  <a:pos x="83" y="15"/>
                </a:cxn>
                <a:cxn ang="0">
                  <a:pos x="97" y="15"/>
                </a:cxn>
                <a:cxn ang="0">
                  <a:pos x="71" y="86"/>
                </a:cxn>
              </a:cxnLst>
              <a:rect l="0" t="0" r="r" b="b"/>
              <a:pathLst>
                <a:path w="125" h="174">
                  <a:moveTo>
                    <a:pt x="105" y="0"/>
                  </a:moveTo>
                  <a:cubicBezTo>
                    <a:pt x="62" y="0"/>
                    <a:pt x="62" y="0"/>
                    <a:pt x="62" y="0"/>
                  </a:cubicBezTo>
                  <a:cubicBezTo>
                    <a:pt x="0" y="174"/>
                    <a:pt x="0" y="174"/>
                    <a:pt x="0" y="174"/>
                  </a:cubicBezTo>
                  <a:cubicBezTo>
                    <a:pt x="27" y="174"/>
                    <a:pt x="27" y="174"/>
                    <a:pt x="27" y="174"/>
                  </a:cubicBezTo>
                  <a:cubicBezTo>
                    <a:pt x="53" y="100"/>
                    <a:pt x="53" y="100"/>
                    <a:pt x="53" y="100"/>
                  </a:cubicBezTo>
                  <a:cubicBezTo>
                    <a:pt x="79" y="100"/>
                    <a:pt x="79" y="100"/>
                    <a:pt x="79" y="100"/>
                  </a:cubicBezTo>
                  <a:cubicBezTo>
                    <a:pt x="85" y="100"/>
                    <a:pt x="93" y="98"/>
                    <a:pt x="96" y="89"/>
                  </a:cubicBezTo>
                  <a:cubicBezTo>
                    <a:pt x="99" y="80"/>
                    <a:pt x="116" y="34"/>
                    <a:pt x="120" y="20"/>
                  </a:cubicBezTo>
                  <a:cubicBezTo>
                    <a:pt x="125" y="6"/>
                    <a:pt x="114" y="0"/>
                    <a:pt x="105" y="0"/>
                  </a:cubicBezTo>
                  <a:close/>
                  <a:moveTo>
                    <a:pt x="71" y="86"/>
                  </a:moveTo>
                  <a:cubicBezTo>
                    <a:pt x="58" y="86"/>
                    <a:pt x="58" y="86"/>
                    <a:pt x="58" y="86"/>
                  </a:cubicBezTo>
                  <a:cubicBezTo>
                    <a:pt x="83" y="15"/>
                    <a:pt x="83" y="15"/>
                    <a:pt x="83" y="15"/>
                  </a:cubicBezTo>
                  <a:cubicBezTo>
                    <a:pt x="97" y="15"/>
                    <a:pt x="97" y="15"/>
                    <a:pt x="97" y="15"/>
                  </a:cubicBezTo>
                  <a:cubicBezTo>
                    <a:pt x="71" y="86"/>
                    <a:pt x="71" y="86"/>
                    <a:pt x="71" y="86"/>
                  </a:cubicBezTo>
                  <a:close/>
                </a:path>
              </a:pathLst>
            </a:custGeom>
            <a:solidFill>
              <a:srgbClr val="FFFFFF"/>
            </a:solidFill>
            <a:ln w="9525">
              <a:noFill/>
              <a:round/>
              <a:headEnd/>
              <a:tailEnd/>
            </a:ln>
          </p:spPr>
          <p:txBody>
            <a:bodyPr/>
            <a:lstStyle/>
            <a:p>
              <a:pPr algn="l" rtl="0" fontAlgn="base">
                <a:spcBef>
                  <a:spcPct val="50000"/>
                </a:spcBef>
                <a:spcAft>
                  <a:spcPct val="0"/>
                </a:spcAft>
                <a:defRPr/>
              </a:pPr>
              <a:endParaRPr lang="en-US" sz="1600" kern="1200">
                <a:solidFill>
                  <a:srgbClr val="000000"/>
                </a:solidFill>
                <a:latin typeface="Futura Bk" pitchFamily="34" charset="0"/>
                <a:ea typeface="+mn-ea"/>
                <a:cs typeface="Arial" charset="0"/>
              </a:endParaRPr>
            </a:p>
          </p:txBody>
        </p:sp>
        <p:sp>
          <p:nvSpPr>
            <p:cNvPr id="9" name="Freeform 24"/>
            <p:cNvSpPr>
              <a:spLocks/>
            </p:cNvSpPr>
            <p:nvPr userDrawn="1"/>
          </p:nvSpPr>
          <p:spPr bwMode="white">
            <a:xfrm>
              <a:off x="394" y="3054"/>
              <a:ext cx="192" cy="344"/>
            </a:xfrm>
            <a:custGeom>
              <a:avLst/>
              <a:gdLst/>
              <a:ahLst/>
              <a:cxnLst>
                <a:cxn ang="0">
                  <a:pos x="92" y="97"/>
                </a:cxn>
                <a:cxn ang="0">
                  <a:pos x="66" y="172"/>
                </a:cxn>
                <a:cxn ang="0">
                  <a:pos x="40" y="172"/>
                </a:cxn>
                <a:cxn ang="0">
                  <a:pos x="68" y="90"/>
                </a:cxn>
                <a:cxn ang="0">
                  <a:pos x="55" y="90"/>
                </a:cxn>
                <a:cxn ang="0">
                  <a:pos x="26" y="172"/>
                </a:cxn>
                <a:cxn ang="0">
                  <a:pos x="0" y="172"/>
                </a:cxn>
                <a:cxn ang="0">
                  <a:pos x="60" y="0"/>
                </a:cxn>
                <a:cxn ang="0">
                  <a:pos x="86" y="0"/>
                </a:cxn>
                <a:cxn ang="0">
                  <a:pos x="60" y="75"/>
                </a:cxn>
                <a:cxn ang="0">
                  <a:pos x="78" y="75"/>
                </a:cxn>
                <a:cxn ang="0">
                  <a:pos x="92" y="97"/>
                </a:cxn>
              </a:cxnLst>
              <a:rect l="0" t="0" r="r" b="b"/>
              <a:pathLst>
                <a:path w="96" h="172">
                  <a:moveTo>
                    <a:pt x="92" y="97"/>
                  </a:moveTo>
                  <a:cubicBezTo>
                    <a:pt x="66" y="172"/>
                    <a:pt x="66" y="172"/>
                    <a:pt x="66" y="172"/>
                  </a:cubicBezTo>
                  <a:cubicBezTo>
                    <a:pt x="40" y="172"/>
                    <a:pt x="40" y="172"/>
                    <a:pt x="40" y="172"/>
                  </a:cubicBezTo>
                  <a:cubicBezTo>
                    <a:pt x="68" y="90"/>
                    <a:pt x="68" y="90"/>
                    <a:pt x="68" y="90"/>
                  </a:cubicBezTo>
                  <a:cubicBezTo>
                    <a:pt x="55" y="90"/>
                    <a:pt x="55" y="90"/>
                    <a:pt x="55" y="90"/>
                  </a:cubicBezTo>
                  <a:cubicBezTo>
                    <a:pt x="26" y="172"/>
                    <a:pt x="26" y="172"/>
                    <a:pt x="26" y="172"/>
                  </a:cubicBezTo>
                  <a:cubicBezTo>
                    <a:pt x="0" y="172"/>
                    <a:pt x="0" y="172"/>
                    <a:pt x="0" y="172"/>
                  </a:cubicBezTo>
                  <a:cubicBezTo>
                    <a:pt x="60" y="0"/>
                    <a:pt x="60" y="0"/>
                    <a:pt x="60" y="0"/>
                  </a:cubicBezTo>
                  <a:cubicBezTo>
                    <a:pt x="86" y="0"/>
                    <a:pt x="86" y="0"/>
                    <a:pt x="86" y="0"/>
                  </a:cubicBezTo>
                  <a:cubicBezTo>
                    <a:pt x="60" y="75"/>
                    <a:pt x="60" y="75"/>
                    <a:pt x="60" y="75"/>
                  </a:cubicBezTo>
                  <a:cubicBezTo>
                    <a:pt x="78" y="75"/>
                    <a:pt x="78" y="75"/>
                    <a:pt x="78" y="75"/>
                  </a:cubicBezTo>
                  <a:cubicBezTo>
                    <a:pt x="90" y="75"/>
                    <a:pt x="96" y="86"/>
                    <a:pt x="92" y="97"/>
                  </a:cubicBezTo>
                </a:path>
              </a:pathLst>
            </a:custGeom>
            <a:solidFill>
              <a:srgbClr val="FFFFFF"/>
            </a:solidFill>
            <a:ln w="9525">
              <a:noFill/>
              <a:round/>
              <a:headEnd/>
              <a:tailEnd/>
            </a:ln>
          </p:spPr>
          <p:txBody>
            <a:bodyPr/>
            <a:lstStyle/>
            <a:p>
              <a:pPr algn="l" rtl="0" fontAlgn="base">
                <a:spcBef>
                  <a:spcPct val="50000"/>
                </a:spcBef>
                <a:spcAft>
                  <a:spcPct val="0"/>
                </a:spcAft>
                <a:defRPr/>
              </a:pPr>
              <a:endParaRPr lang="en-US" sz="1600" kern="1200">
                <a:solidFill>
                  <a:srgbClr val="000000"/>
                </a:solidFill>
                <a:latin typeface="Futura Bk" pitchFamily="34" charset="0"/>
                <a:ea typeface="+mn-ea"/>
                <a:cs typeface="Arial" charset="0"/>
              </a:endParaRPr>
            </a:p>
          </p:txBody>
        </p:sp>
      </p:grpSp>
      <p:sp>
        <p:nvSpPr>
          <p:cNvPr id="10" name="Freeform 25"/>
          <p:cNvSpPr>
            <a:spLocks/>
          </p:cNvSpPr>
          <p:nvPr/>
        </p:nvSpPr>
        <p:spPr bwMode="white">
          <a:xfrm>
            <a:off x="0" y="4848225"/>
            <a:ext cx="774700" cy="790575"/>
          </a:xfrm>
          <a:custGeom>
            <a:avLst/>
            <a:gdLst/>
            <a:ahLst/>
            <a:cxnLst>
              <a:cxn ang="0">
                <a:pos x="251" y="0"/>
              </a:cxn>
              <a:cxn ang="0">
                <a:pos x="0" y="0"/>
              </a:cxn>
              <a:cxn ang="0">
                <a:pos x="0" y="249"/>
              </a:cxn>
              <a:cxn ang="0">
                <a:pos x="246" y="249"/>
              </a:cxn>
              <a:cxn ang="0">
                <a:pos x="254" y="229"/>
              </a:cxn>
              <a:cxn ang="0">
                <a:pos x="175" y="122"/>
              </a:cxn>
              <a:cxn ang="0">
                <a:pos x="245" y="18"/>
              </a:cxn>
              <a:cxn ang="0">
                <a:pos x="251" y="0"/>
              </a:cxn>
            </a:cxnLst>
            <a:rect l="0" t="0" r="r" b="b"/>
            <a:pathLst>
              <a:path w="254" h="249">
                <a:moveTo>
                  <a:pt x="251" y="0"/>
                </a:moveTo>
                <a:cubicBezTo>
                  <a:pt x="0" y="0"/>
                  <a:pt x="0" y="0"/>
                  <a:pt x="0" y="0"/>
                </a:cubicBezTo>
                <a:cubicBezTo>
                  <a:pt x="0" y="249"/>
                  <a:pt x="0" y="249"/>
                  <a:pt x="0" y="249"/>
                </a:cubicBezTo>
                <a:cubicBezTo>
                  <a:pt x="246" y="249"/>
                  <a:pt x="246" y="249"/>
                  <a:pt x="246" y="249"/>
                </a:cubicBezTo>
                <a:cubicBezTo>
                  <a:pt x="254" y="229"/>
                  <a:pt x="254" y="229"/>
                  <a:pt x="254" y="229"/>
                </a:cubicBezTo>
                <a:cubicBezTo>
                  <a:pt x="208" y="219"/>
                  <a:pt x="175" y="175"/>
                  <a:pt x="175" y="122"/>
                </a:cubicBezTo>
                <a:cubicBezTo>
                  <a:pt x="175" y="73"/>
                  <a:pt x="204" y="32"/>
                  <a:pt x="245" y="18"/>
                </a:cubicBezTo>
                <a:cubicBezTo>
                  <a:pt x="251" y="0"/>
                  <a:pt x="251" y="0"/>
                  <a:pt x="251" y="0"/>
                </a:cubicBezTo>
                <a:close/>
              </a:path>
            </a:pathLst>
          </a:custGeom>
          <a:solidFill>
            <a:srgbClr val="FFFFFF"/>
          </a:solidFill>
          <a:ln w="9525">
            <a:noFill/>
            <a:round/>
            <a:headEnd/>
            <a:tailEnd/>
          </a:ln>
        </p:spPr>
        <p:txBody>
          <a:bodyPr/>
          <a:lstStyle/>
          <a:p>
            <a:pPr algn="l" rtl="0" fontAlgn="base">
              <a:spcBef>
                <a:spcPct val="50000"/>
              </a:spcBef>
              <a:spcAft>
                <a:spcPct val="0"/>
              </a:spcAft>
              <a:defRPr/>
            </a:pPr>
            <a:endParaRPr lang="en-US" sz="1600" kern="1200">
              <a:solidFill>
                <a:srgbClr val="000000"/>
              </a:solidFill>
              <a:latin typeface="Futura Bk" pitchFamily="34" charset="0"/>
              <a:ea typeface="+mn-ea"/>
              <a:cs typeface="Arial" charset="0"/>
            </a:endParaRPr>
          </a:p>
        </p:txBody>
      </p:sp>
      <p:sp>
        <p:nvSpPr>
          <p:cNvPr id="1232914" name="Rectangle 18"/>
          <p:cNvSpPr>
            <a:spLocks noGrp="1" noChangeArrowheads="1"/>
          </p:cNvSpPr>
          <p:nvPr>
            <p:ph type="subTitle" idx="1"/>
          </p:nvPr>
        </p:nvSpPr>
        <p:spPr bwMode="white">
          <a:xfrm>
            <a:off x="433388" y="3741738"/>
            <a:ext cx="4570412" cy="914400"/>
          </a:xfrm>
        </p:spPr>
        <p:txBody>
          <a:bodyPr/>
          <a:lstStyle>
            <a:lvl1pPr marL="0" indent="0">
              <a:buFontTx/>
              <a:buNone/>
              <a:defRPr sz="2000">
                <a:solidFill>
                  <a:schemeClr val="bg1"/>
                </a:solidFill>
                <a:latin typeface="Futura Hv" pitchFamily="34" charset="0"/>
              </a:defRPr>
            </a:lvl1pPr>
          </a:lstStyle>
          <a:p>
            <a:r>
              <a:rPr lang="en-US"/>
              <a:t>Click to edit Master subtitle style</a:t>
            </a:r>
          </a:p>
        </p:txBody>
      </p:sp>
      <p:sp>
        <p:nvSpPr>
          <p:cNvPr id="1232915" name="Rectangle 19"/>
          <p:cNvSpPr>
            <a:spLocks noGrp="1" noChangeArrowheads="1"/>
          </p:cNvSpPr>
          <p:nvPr>
            <p:ph type="ctrTitle"/>
          </p:nvPr>
        </p:nvSpPr>
        <p:spPr bwMode="gray">
          <a:xfrm>
            <a:off x="441325" y="274638"/>
            <a:ext cx="4551363" cy="3059112"/>
          </a:xfrm>
        </p:spPr>
        <p:txBody>
          <a:bodyPr/>
          <a:lstStyle>
            <a:lvl1pPr>
              <a:defRPr sz="4400">
                <a:solidFill>
                  <a:schemeClr val="bg1"/>
                </a:solidFill>
                <a:latin typeface="Futura Lt" pitchFamily="34" charset="0"/>
              </a:defRPr>
            </a:lvl1pPr>
          </a:lstStyle>
          <a:p>
            <a:r>
              <a:rPr lang="en-US"/>
              <a:t>Click to edit Master title style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500"/>
                                        <p:tgtEl>
                                          <p:spTgt spid="6"/>
                                        </p:tgtEl>
                                      </p:cBhvr>
                                    </p:animEffect>
                                  </p:childTnLst>
                                </p:cTn>
                              </p:par>
                              <p:par>
                                <p:cTn id="8" presetID="22" presetClass="entr" presetSubtype="8" fill="hold" grpId="0" nodeType="withEffect">
                                  <p:stCondLst>
                                    <p:cond delay="1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700"/>
                                        <p:tgtEl>
                                          <p:spTgt spid="10"/>
                                        </p:tgtEl>
                                      </p:cBhvr>
                                    </p:animEffect>
                                  </p:childTnLst>
                                </p:cTn>
                              </p:par>
                              <p:par>
                                <p:cTn id="11" presetID="10" presetClass="entr" presetSubtype="0" fill="hold" nodeType="withEffect">
                                  <p:stCondLst>
                                    <p:cond delay="17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6DF6088A-9B0C-4665-9E77-001CD3DC5517}"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a:t>
            </a:fld>
            <a:endParaRPr lang="en-US" sz="900" kern="1200">
              <a:solidFill>
                <a:srgbClr val="848589"/>
              </a:solidFill>
              <a:latin typeface="Futura Bk" pitchFamily="34" charset="0"/>
              <a:ea typeface="+mn-ea"/>
              <a:cs typeface="+mn-cs"/>
            </a:endParaRPr>
          </a:p>
        </p:txBody>
      </p:sp>
      <p:sp>
        <p:nvSpPr>
          <p:cNvPr id="5" name="Rectangle 14"/>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pitchFamily="34" charset="0"/>
              <a:ea typeface="+mn-ea"/>
              <a:cs typeface="+mn-cs"/>
            </a:endParaRPr>
          </a:p>
        </p:txBody>
      </p:sp>
      <p:sp>
        <p:nvSpPr>
          <p:cNvPr id="6" name="Rectangle 15"/>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pitchFamily="34" charset="0"/>
              <a:ea typeface="+mn-ea"/>
              <a:cs typeface="+mn-cs"/>
            </a:endParaRP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67A576B5-77B8-4F72-A466-5D307C7A85EF}"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a:t>
            </a:fld>
            <a:endParaRPr lang="en-US" sz="900" kern="1200">
              <a:solidFill>
                <a:srgbClr val="848589"/>
              </a:solidFill>
              <a:latin typeface="Futura Bk" pitchFamily="34" charset="0"/>
              <a:ea typeface="+mn-ea"/>
              <a:cs typeface="+mn-cs"/>
            </a:endParaRPr>
          </a:p>
        </p:txBody>
      </p:sp>
      <p:sp>
        <p:nvSpPr>
          <p:cNvPr id="5" name="Rectangle 14"/>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pitchFamily="34" charset="0"/>
              <a:ea typeface="+mn-ea"/>
              <a:cs typeface="+mn-cs"/>
            </a:endParaRPr>
          </a:p>
        </p:txBody>
      </p:sp>
      <p:sp>
        <p:nvSpPr>
          <p:cNvPr id="6" name="Rectangle 15"/>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pitchFamily="34" charset="0"/>
              <a:ea typeface="+mn-ea"/>
              <a:cs typeface="+mn-cs"/>
            </a:endParaRP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4059238"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47800"/>
            <a:ext cx="4060825"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607929F1-A639-4C1C-9210-207A92364911}"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a:t>
            </a:fld>
            <a:endParaRPr lang="en-US" sz="900" kern="1200">
              <a:solidFill>
                <a:srgbClr val="848589"/>
              </a:solidFill>
              <a:latin typeface="Futura Bk" pitchFamily="34" charset="0"/>
              <a:ea typeface="+mn-ea"/>
              <a:cs typeface="+mn-cs"/>
            </a:endParaRPr>
          </a:p>
        </p:txBody>
      </p:sp>
      <p:sp>
        <p:nvSpPr>
          <p:cNvPr id="6" name="Rectangle 14"/>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pitchFamily="34" charset="0"/>
              <a:ea typeface="+mn-ea"/>
              <a:cs typeface="+mn-cs"/>
            </a:endParaRPr>
          </a:p>
        </p:txBody>
      </p:sp>
      <p:sp>
        <p:nvSpPr>
          <p:cNvPr id="7" name="Rectangle 15"/>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pitchFamily="34" charset="0"/>
              <a:ea typeface="+mn-ea"/>
              <a:cs typeface="+mn-cs"/>
            </a:endParaRP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119D1B9E-742E-4E55-BB64-A6FE0E17A12E}"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a:t>
            </a:fld>
            <a:endParaRPr lang="en-US" sz="900" kern="1200">
              <a:solidFill>
                <a:srgbClr val="848589"/>
              </a:solidFill>
              <a:latin typeface="Futura Bk" pitchFamily="34" charset="0"/>
              <a:ea typeface="+mn-ea"/>
              <a:cs typeface="+mn-cs"/>
            </a:endParaRPr>
          </a:p>
        </p:txBody>
      </p:sp>
      <p:sp>
        <p:nvSpPr>
          <p:cNvPr id="8" name="Rectangle 14"/>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pitchFamily="34" charset="0"/>
              <a:ea typeface="+mn-ea"/>
              <a:cs typeface="+mn-cs"/>
            </a:endParaRPr>
          </a:p>
        </p:txBody>
      </p:sp>
      <p:sp>
        <p:nvSpPr>
          <p:cNvPr id="9" name="Rectangle 15"/>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pitchFamily="34" charset="0"/>
              <a:ea typeface="+mn-ea"/>
              <a:cs typeface="+mn-cs"/>
            </a:endParaRP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B5F54BEB-23E5-4B10-8191-BC94C8FE31F1}"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a:t>
            </a:fld>
            <a:endParaRPr lang="en-US" sz="900" kern="1200">
              <a:solidFill>
                <a:srgbClr val="848589"/>
              </a:solidFill>
              <a:latin typeface="Futura Bk" pitchFamily="34" charset="0"/>
              <a:ea typeface="+mn-ea"/>
              <a:cs typeface="+mn-cs"/>
            </a:endParaRPr>
          </a:p>
        </p:txBody>
      </p:sp>
      <p:sp>
        <p:nvSpPr>
          <p:cNvPr id="4" name="Rectangle 14"/>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pitchFamily="34" charset="0"/>
              <a:ea typeface="+mn-ea"/>
              <a:cs typeface="+mn-cs"/>
            </a:endParaRPr>
          </a:p>
        </p:txBody>
      </p:sp>
      <p:sp>
        <p:nvSpPr>
          <p:cNvPr id="5" name="Rectangle 15"/>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pitchFamily="34" charset="0"/>
              <a:ea typeface="+mn-ea"/>
              <a:cs typeface="+mn-cs"/>
            </a:endParaRP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C33A8C26-E095-4D1D-BF4A-A9198F2382EC}"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a:t>
            </a:fld>
            <a:endParaRPr lang="en-US" sz="900" kern="1200">
              <a:solidFill>
                <a:srgbClr val="848589"/>
              </a:solidFill>
              <a:latin typeface="Futura Bk" pitchFamily="34" charset="0"/>
              <a:ea typeface="+mn-ea"/>
              <a:cs typeface="+mn-cs"/>
            </a:endParaRPr>
          </a:p>
        </p:txBody>
      </p:sp>
      <p:sp>
        <p:nvSpPr>
          <p:cNvPr id="3" name="Rectangle 14"/>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pitchFamily="34" charset="0"/>
              <a:ea typeface="+mn-ea"/>
              <a:cs typeface="+mn-cs"/>
            </a:endParaRPr>
          </a:p>
        </p:txBody>
      </p:sp>
      <p:sp>
        <p:nvSpPr>
          <p:cNvPr id="4" name="Rectangle 15"/>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pitchFamily="34" charset="0"/>
              <a:ea typeface="+mn-ea"/>
              <a:cs typeface="+mn-cs"/>
            </a:endParaRPr>
          </a:p>
        </p:txBody>
      </p:sp>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0F621753-C6AD-4184-952E-277E8193400F}"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a:t>
            </a:fld>
            <a:endParaRPr lang="en-US" sz="900" kern="1200">
              <a:solidFill>
                <a:srgbClr val="848589"/>
              </a:solidFill>
              <a:latin typeface="Futura Bk" pitchFamily="34" charset="0"/>
              <a:ea typeface="+mn-ea"/>
              <a:cs typeface="+mn-cs"/>
            </a:endParaRPr>
          </a:p>
        </p:txBody>
      </p:sp>
      <p:sp>
        <p:nvSpPr>
          <p:cNvPr id="6" name="Rectangle 14"/>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pitchFamily="34" charset="0"/>
              <a:ea typeface="+mn-ea"/>
              <a:cs typeface="+mn-cs"/>
            </a:endParaRPr>
          </a:p>
        </p:txBody>
      </p:sp>
      <p:sp>
        <p:nvSpPr>
          <p:cNvPr id="7" name="Rectangle 15"/>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pitchFamily="34" charset="0"/>
              <a:ea typeface="+mn-ea"/>
              <a:cs typeface="+mn-cs"/>
            </a:endParaRP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B2A61EC4-0486-43AB-9751-53E52A87F01F}"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a:t>
            </a:fld>
            <a:endParaRPr lang="en-US" sz="900" kern="1200">
              <a:solidFill>
                <a:srgbClr val="848589"/>
              </a:solidFill>
              <a:latin typeface="Futura Bk" pitchFamily="34" charset="0"/>
              <a:ea typeface="+mn-ea"/>
              <a:cs typeface="+mn-cs"/>
            </a:endParaRPr>
          </a:p>
        </p:txBody>
      </p:sp>
      <p:sp>
        <p:nvSpPr>
          <p:cNvPr id="6" name="Rectangle 14"/>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pitchFamily="34" charset="0"/>
              <a:ea typeface="+mn-ea"/>
              <a:cs typeface="+mn-cs"/>
            </a:endParaRPr>
          </a:p>
        </p:txBody>
      </p:sp>
      <p:sp>
        <p:nvSpPr>
          <p:cNvPr id="7" name="Rectangle 15"/>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pitchFamily="34" charset="0"/>
              <a:ea typeface="+mn-ea"/>
              <a:cs typeface="+mn-cs"/>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453E7B28-2703-4C75-ABBA-26F61600A384}"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7DCBE81C-70AA-4BC6-9767-177051365403}" type="datetime1">
              <a:rPr lang="en-US"/>
              <a:pPr>
                <a:defRPr/>
              </a:pPr>
              <a:t>12/10/2008</a:t>
            </a:fld>
            <a:endParaRPr lang="en-US"/>
          </a:p>
        </p:txBody>
      </p:sp>
      <p:sp>
        <p:nvSpPr>
          <p:cNvPr id="6"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F95D7F7C-292A-4CE7-B72F-E9E5D7F9853C}"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a:t>
            </a:fld>
            <a:endParaRPr lang="en-US" sz="900" kern="1200">
              <a:solidFill>
                <a:srgbClr val="848589"/>
              </a:solidFill>
              <a:latin typeface="Futura Bk" pitchFamily="34" charset="0"/>
              <a:ea typeface="+mn-ea"/>
              <a:cs typeface="+mn-cs"/>
            </a:endParaRPr>
          </a:p>
        </p:txBody>
      </p:sp>
      <p:sp>
        <p:nvSpPr>
          <p:cNvPr id="5" name="Rectangle 14"/>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pitchFamily="34" charset="0"/>
              <a:ea typeface="+mn-ea"/>
              <a:cs typeface="+mn-cs"/>
            </a:endParaRPr>
          </a:p>
        </p:txBody>
      </p:sp>
      <p:sp>
        <p:nvSpPr>
          <p:cNvPr id="6" name="Rectangle 15"/>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pitchFamily="34" charset="0"/>
              <a:ea typeface="+mn-ea"/>
              <a:cs typeface="+mn-cs"/>
            </a:endParaRP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114300"/>
            <a:ext cx="2068512"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14300"/>
            <a:ext cx="60531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A02A9E09-D65A-4E12-9515-E17E5C840D1E}"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a:t>
            </a:fld>
            <a:endParaRPr lang="en-US" sz="900" kern="1200">
              <a:solidFill>
                <a:srgbClr val="848589"/>
              </a:solidFill>
              <a:latin typeface="Futura Bk" pitchFamily="34" charset="0"/>
              <a:ea typeface="+mn-ea"/>
              <a:cs typeface="+mn-cs"/>
            </a:endParaRPr>
          </a:p>
        </p:txBody>
      </p:sp>
      <p:sp>
        <p:nvSpPr>
          <p:cNvPr id="5" name="Rectangle 14"/>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F371FABB-DC5F-4D8B-88F6-DB9F38B854FE}" type="datetime3">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10 December 2008</a:t>
            </a:fld>
            <a:endParaRPr lang="en-US" sz="900" kern="1200">
              <a:solidFill>
                <a:srgbClr val="848589"/>
              </a:solidFill>
              <a:latin typeface="Futura Bk" pitchFamily="34" charset="0"/>
              <a:ea typeface="+mn-ea"/>
              <a:cs typeface="+mn-cs"/>
            </a:endParaRPr>
          </a:p>
        </p:txBody>
      </p:sp>
      <p:sp>
        <p:nvSpPr>
          <p:cNvPr id="6" name="Rectangle 15"/>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848589"/>
              </a:solidFill>
              <a:latin typeface="Futura Bk" pitchFamily="34" charset="0"/>
              <a:ea typeface="+mn-ea"/>
              <a:cs typeface="+mn-cs"/>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4059238"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47800"/>
            <a:ext cx="4060825"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E80474B8-1C87-4196-89DA-76E77980CA12}"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8EE61EEE-0741-45A5-BBF1-6ECC8BC5AAE7}" type="datetime1">
              <a:rPr lang="en-US"/>
              <a:pPr>
                <a:defRPr/>
              </a:pPr>
              <a:t>12/10/2008</a:t>
            </a:fld>
            <a:endParaRPr lang="en-US"/>
          </a:p>
        </p:txBody>
      </p:sp>
      <p:sp>
        <p:nvSpPr>
          <p:cNvPr id="7"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34DD6A0B-359D-44A1-9F4A-644CA5389F6B}"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E9374F1B-7E10-4259-B300-7D502FE97272}" type="datetime1">
              <a:rPr lang="en-US"/>
              <a:pPr>
                <a:defRPr/>
              </a:pPr>
              <a:t>12/10/2008</a:t>
            </a:fld>
            <a:endParaRPr lang="en-US"/>
          </a:p>
        </p:txBody>
      </p:sp>
      <p:sp>
        <p:nvSpPr>
          <p:cNvPr id="9"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5E9F543B-40DB-4BCC-8490-35B4887D7B51}"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BB45D718-F373-461B-8D39-46DD7CCFA6C3}" type="datetime1">
              <a:rPr lang="en-US"/>
              <a:pPr>
                <a:defRPr/>
              </a:pPr>
              <a:t>12/10/2008</a:t>
            </a:fld>
            <a:endParaRPr lang="en-US"/>
          </a:p>
        </p:txBody>
      </p:sp>
      <p:sp>
        <p:nvSpPr>
          <p:cNvPr id="5" name="Rectangle 9"/>
          <p:cNvSpPr>
            <a:spLocks noGrp="1" noChangeArrowheads="1"/>
          </p:cNvSpPr>
          <p:nvPr>
            <p:ph type="ftr" sz="quarter" idx="12"/>
          </p:nvPr>
        </p:nvSpPr>
        <p:spPr>
          <a:ln/>
        </p:spPr>
        <p:txBody>
          <a:bodyPr/>
          <a:lstStyle>
            <a:lvl1pPr>
              <a:defRPr/>
            </a:lvl1pPr>
          </a:lstStyle>
          <a:p>
            <a:pPr>
              <a:defRPr/>
            </a:pPr>
            <a:r>
              <a:rPr lang="en-US"/>
              <a:t>HP Confidential - Don't Copy or Distribute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4.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8.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gradFill rotWithShape="0">
          <a:gsLst>
            <a:gs pos="0">
              <a:srgbClr val="003871"/>
            </a:gs>
            <a:gs pos="100000">
              <a:srgbClr val="005B9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114300"/>
            <a:ext cx="82454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00050" y="1447800"/>
            <a:ext cx="8272463" cy="463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7" name="Rectangle 7"/>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mn-lt"/>
                <a:cs typeface="+mn-cs"/>
              </a:defRPr>
            </a:lvl1pPr>
          </a:lstStyle>
          <a:p>
            <a:pPr>
              <a:defRPr/>
            </a:pPr>
            <a:fld id="{FC004815-00C6-45EA-8EB8-7A5007823E79}" type="slidenum">
              <a:rPr lang="en-US"/>
              <a:pPr>
                <a:defRPr/>
              </a:pPr>
              <a:t>‹#›</a:t>
            </a:fld>
            <a:endParaRPr lang="en-US"/>
          </a:p>
        </p:txBody>
      </p:sp>
      <p:sp>
        <p:nvSpPr>
          <p:cNvPr id="10248" name="Rectangle 8"/>
          <p:cNvSpPr>
            <a:spLocks noGrp="1" noChangeArrowheads="1"/>
          </p:cNvSpPr>
          <p:nvPr>
            <p:ph type="dt" sz="half" idx="2"/>
          </p:nvPr>
        </p:nvSpPr>
        <p:spPr bwMode="auto">
          <a:xfrm>
            <a:off x="836613" y="6550025"/>
            <a:ext cx="1792287"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Futura Bk" pitchFamily="34" charset="0"/>
                <a:cs typeface="+mn-cs"/>
              </a:defRPr>
            </a:lvl1pPr>
          </a:lstStyle>
          <a:p>
            <a:pPr>
              <a:defRPr/>
            </a:pPr>
            <a:fld id="{3E99B62A-68CA-4B2A-86B6-84AB6C9E8D70}" type="datetime1">
              <a:rPr lang="en-US"/>
              <a:pPr>
                <a:defRPr/>
              </a:pPr>
              <a:t>12/10/2008</a:t>
            </a:fld>
            <a:endParaRPr lang="en-US"/>
          </a:p>
        </p:txBody>
      </p:sp>
      <p:sp>
        <p:nvSpPr>
          <p:cNvPr id="10249" name="Rectangle 9"/>
          <p:cNvSpPr>
            <a:spLocks noGrp="1" noChangeArrowheads="1"/>
          </p:cNvSpPr>
          <p:nvPr>
            <p:ph type="ftr" sz="quarter" idx="3"/>
          </p:nvPr>
        </p:nvSpPr>
        <p:spPr bwMode="auto">
          <a:xfrm>
            <a:off x="2211388" y="6550025"/>
            <a:ext cx="53594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Futura Bk" pitchFamily="34" charset="0"/>
                <a:cs typeface="+mn-cs"/>
              </a:defRPr>
            </a:lvl1pPr>
          </a:lstStyle>
          <a:p>
            <a:pPr>
              <a:defRPr/>
            </a:pPr>
            <a:r>
              <a:rPr lang="en-US"/>
              <a:t>HP Confidential - Don't Copy or Distribute</a:t>
            </a:r>
          </a:p>
        </p:txBody>
      </p:sp>
      <p:pic>
        <p:nvPicPr>
          <p:cNvPr id="8" name="Picture 7" descr="Invent logo 01"/>
          <p:cNvPicPr>
            <a:picLocks noChangeAspect="1" noChangeArrowheads="1"/>
          </p:cNvPicPr>
          <p:nvPr userDrawn="1"/>
        </p:nvPicPr>
        <p:blipFill>
          <a:blip r:embed="rId5"/>
          <a:srcRect l="27945" t="17667" r="33502" b="39268"/>
          <a:stretch>
            <a:fillRect/>
          </a:stretch>
        </p:blipFill>
        <p:spPr bwMode="auto">
          <a:xfrm>
            <a:off x="8164513" y="6103938"/>
            <a:ext cx="620712" cy="392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4" r:id="rId2"/>
    <p:sldLayoutId id="2147483733" r:id="rId3"/>
  </p:sldLayoutIdLst>
  <p:transition spd="med"/>
  <p:timing>
    <p:tnLst>
      <p:par>
        <p:cTn id="1" dur="indefinite" restart="never" nodeType="tmRoot"/>
      </p:par>
    </p:tnLst>
  </p:timing>
  <p:hf hdr="0"/>
  <p:txStyles>
    <p:titleStyle>
      <a:lvl1pPr algn="l" rtl="0" eaLnBrk="0" fontAlgn="base" hangingPunct="0">
        <a:lnSpc>
          <a:spcPct val="90000"/>
        </a:lnSpc>
        <a:spcBef>
          <a:spcPct val="25000"/>
        </a:spcBef>
        <a:spcAft>
          <a:spcPct val="0"/>
        </a:spcAft>
        <a:defRPr sz="3600">
          <a:solidFill>
            <a:schemeClr val="bg1"/>
          </a:solidFill>
          <a:latin typeface="+mj-lt"/>
          <a:ea typeface="+mj-ea"/>
          <a:cs typeface="+mj-cs"/>
        </a:defRPr>
      </a:lvl1pPr>
      <a:lvl2pPr algn="l" rtl="0" eaLnBrk="0" fontAlgn="base" hangingPunct="0">
        <a:lnSpc>
          <a:spcPct val="90000"/>
        </a:lnSpc>
        <a:spcBef>
          <a:spcPct val="25000"/>
        </a:spcBef>
        <a:spcAft>
          <a:spcPct val="0"/>
        </a:spcAft>
        <a:defRPr sz="3600">
          <a:solidFill>
            <a:schemeClr val="bg1"/>
          </a:solidFill>
          <a:latin typeface="Futura Bk" pitchFamily="34" charset="0"/>
        </a:defRPr>
      </a:lvl2pPr>
      <a:lvl3pPr algn="l" rtl="0" eaLnBrk="0" fontAlgn="base" hangingPunct="0">
        <a:lnSpc>
          <a:spcPct val="90000"/>
        </a:lnSpc>
        <a:spcBef>
          <a:spcPct val="25000"/>
        </a:spcBef>
        <a:spcAft>
          <a:spcPct val="0"/>
        </a:spcAft>
        <a:defRPr sz="3600">
          <a:solidFill>
            <a:schemeClr val="bg1"/>
          </a:solidFill>
          <a:latin typeface="Futura Bk" pitchFamily="34" charset="0"/>
        </a:defRPr>
      </a:lvl3pPr>
      <a:lvl4pPr algn="l" rtl="0" eaLnBrk="0" fontAlgn="base" hangingPunct="0">
        <a:lnSpc>
          <a:spcPct val="90000"/>
        </a:lnSpc>
        <a:spcBef>
          <a:spcPct val="25000"/>
        </a:spcBef>
        <a:spcAft>
          <a:spcPct val="0"/>
        </a:spcAft>
        <a:defRPr sz="3600">
          <a:solidFill>
            <a:schemeClr val="bg1"/>
          </a:solidFill>
          <a:latin typeface="Futura Bk" pitchFamily="34" charset="0"/>
        </a:defRPr>
      </a:lvl4pPr>
      <a:lvl5pPr algn="l" rtl="0" eaLnBrk="0" fontAlgn="base" hangingPunct="0">
        <a:lnSpc>
          <a:spcPct val="90000"/>
        </a:lnSpc>
        <a:spcBef>
          <a:spcPct val="25000"/>
        </a:spcBef>
        <a:spcAft>
          <a:spcPct val="0"/>
        </a:spcAft>
        <a:defRPr sz="3600">
          <a:solidFill>
            <a:schemeClr val="bg1"/>
          </a:solidFill>
          <a:latin typeface="Futura Bk" pitchFamily="34" charset="0"/>
        </a:defRPr>
      </a:lvl5pPr>
      <a:lvl6pPr marL="457200" algn="l" rtl="0" fontAlgn="base">
        <a:lnSpc>
          <a:spcPct val="90000"/>
        </a:lnSpc>
        <a:spcBef>
          <a:spcPct val="25000"/>
        </a:spcBef>
        <a:spcAft>
          <a:spcPct val="0"/>
        </a:spcAft>
        <a:defRPr sz="3600">
          <a:solidFill>
            <a:schemeClr val="tx2"/>
          </a:solidFill>
          <a:latin typeface="Futura Bk" pitchFamily="34" charset="0"/>
        </a:defRPr>
      </a:lvl6pPr>
      <a:lvl7pPr marL="914400" algn="l" rtl="0" fontAlgn="base">
        <a:lnSpc>
          <a:spcPct val="90000"/>
        </a:lnSpc>
        <a:spcBef>
          <a:spcPct val="25000"/>
        </a:spcBef>
        <a:spcAft>
          <a:spcPct val="0"/>
        </a:spcAft>
        <a:defRPr sz="3600">
          <a:solidFill>
            <a:schemeClr val="tx2"/>
          </a:solidFill>
          <a:latin typeface="Futura Bk" pitchFamily="34" charset="0"/>
        </a:defRPr>
      </a:lvl7pPr>
      <a:lvl8pPr marL="1371600" algn="l" rtl="0" fontAlgn="base">
        <a:lnSpc>
          <a:spcPct val="90000"/>
        </a:lnSpc>
        <a:spcBef>
          <a:spcPct val="25000"/>
        </a:spcBef>
        <a:spcAft>
          <a:spcPct val="0"/>
        </a:spcAft>
        <a:defRPr sz="3600">
          <a:solidFill>
            <a:schemeClr val="tx2"/>
          </a:solidFill>
          <a:latin typeface="Futura Bk" pitchFamily="34" charset="0"/>
        </a:defRPr>
      </a:lvl8pPr>
      <a:lvl9pPr marL="1828800" algn="l" rtl="0" fontAlgn="base">
        <a:lnSpc>
          <a:spcPct val="90000"/>
        </a:lnSpc>
        <a:spcBef>
          <a:spcPct val="2500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25000"/>
        </a:spcBef>
        <a:spcAft>
          <a:spcPct val="10000"/>
        </a:spcAft>
        <a:buClr>
          <a:srgbClr val="ABA69F"/>
        </a:buClr>
        <a:buSzPct val="80000"/>
        <a:buChar char="•"/>
        <a:defRPr sz="2800">
          <a:solidFill>
            <a:schemeClr val="bg1"/>
          </a:solidFill>
          <a:latin typeface="+mn-lt"/>
          <a:ea typeface="+mn-ea"/>
          <a:cs typeface="+mn-cs"/>
        </a:defRPr>
      </a:lvl1pPr>
      <a:lvl2pPr marL="571500" indent="-228600" algn="l" rtl="0" eaLnBrk="0" fontAlgn="base" hangingPunct="0">
        <a:lnSpc>
          <a:spcPct val="90000"/>
        </a:lnSpc>
        <a:spcBef>
          <a:spcPct val="25000"/>
        </a:spcBef>
        <a:spcAft>
          <a:spcPct val="10000"/>
        </a:spcAft>
        <a:buClr>
          <a:srgbClr val="ABA69F"/>
        </a:buClr>
        <a:buFont typeface="Futura Bk" pitchFamily="34" charset="0"/>
        <a:buChar char="−"/>
        <a:defRPr sz="2400">
          <a:solidFill>
            <a:schemeClr val="bg1"/>
          </a:solidFill>
          <a:latin typeface="+mn-lt"/>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3pPr>
      <a:lvl4pPr marL="1257300" indent="-228600" algn="l" rtl="0" eaLnBrk="0" fontAlgn="base" hangingPunct="0">
        <a:lnSpc>
          <a:spcPct val="90000"/>
        </a:lnSpc>
        <a:spcBef>
          <a:spcPct val="25000"/>
        </a:spcBef>
        <a:spcAft>
          <a:spcPct val="10000"/>
        </a:spcAft>
        <a:buClr>
          <a:srgbClr val="ABA69F"/>
        </a:buClr>
        <a:buFont typeface="Futura Bk" pitchFamily="34" charset="0"/>
        <a:buChar char="−"/>
        <a:defRPr sz="2000">
          <a:solidFill>
            <a:schemeClr val="bg1"/>
          </a:solidFill>
          <a:latin typeface="+mn-lt"/>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5pPr>
      <a:lvl6pPr marL="2057400" indent="-228600" algn="l" rtl="0" fontAlgn="base">
        <a:lnSpc>
          <a:spcPct val="90000"/>
        </a:lnSpc>
        <a:spcBef>
          <a:spcPct val="25000"/>
        </a:spcBef>
        <a:spcAft>
          <a:spcPct val="10000"/>
        </a:spcAft>
        <a:buClr>
          <a:srgbClr val="ABA69F"/>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gradFill rotWithShape="0">
          <a:gsLst>
            <a:gs pos="0">
              <a:srgbClr val="003871"/>
            </a:gs>
            <a:gs pos="100000">
              <a:srgbClr val="005B9E"/>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28625" y="114300"/>
            <a:ext cx="82454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00050" y="1447800"/>
            <a:ext cx="8272463" cy="463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7" name="Rectangle 7"/>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mn-lt"/>
                <a:cs typeface="+mn-cs"/>
              </a:defRPr>
            </a:lvl1pPr>
          </a:lstStyle>
          <a:p>
            <a:pPr>
              <a:defRPr/>
            </a:pPr>
            <a:fld id="{FA677E69-D9D3-4674-9233-5A2A7F38638C}" type="slidenum">
              <a:rPr lang="en-US"/>
              <a:pPr>
                <a:defRPr/>
              </a:pPr>
              <a:t>‹#›</a:t>
            </a:fld>
            <a:endParaRPr lang="en-US"/>
          </a:p>
        </p:txBody>
      </p:sp>
      <p:sp>
        <p:nvSpPr>
          <p:cNvPr id="10248" name="Rectangle 8"/>
          <p:cNvSpPr>
            <a:spLocks noGrp="1" noChangeArrowheads="1"/>
          </p:cNvSpPr>
          <p:nvPr>
            <p:ph type="dt" sz="half" idx="2"/>
          </p:nvPr>
        </p:nvSpPr>
        <p:spPr bwMode="auto">
          <a:xfrm>
            <a:off x="836613" y="6550025"/>
            <a:ext cx="1792287"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mn-lt"/>
                <a:cs typeface="+mn-cs"/>
              </a:defRPr>
            </a:lvl1pPr>
          </a:lstStyle>
          <a:p>
            <a:pPr>
              <a:defRPr/>
            </a:pPr>
            <a:fld id="{483BCE57-10D4-414E-846F-F9F3C2C5A320}" type="datetime1">
              <a:rPr lang="en-US"/>
              <a:pPr>
                <a:defRPr/>
              </a:pPr>
              <a:t>12/10/2008</a:t>
            </a:fld>
            <a:endParaRPr lang="en-US"/>
          </a:p>
        </p:txBody>
      </p:sp>
      <p:sp>
        <p:nvSpPr>
          <p:cNvPr id="10249" name="Rectangle 9"/>
          <p:cNvSpPr>
            <a:spLocks noGrp="1" noChangeArrowheads="1"/>
          </p:cNvSpPr>
          <p:nvPr>
            <p:ph type="ftr" sz="quarter" idx="3"/>
          </p:nvPr>
        </p:nvSpPr>
        <p:spPr bwMode="auto">
          <a:xfrm>
            <a:off x="2211388" y="6550025"/>
            <a:ext cx="53594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mn-lt"/>
                <a:cs typeface="+mn-cs"/>
              </a:defRPr>
            </a:lvl1pPr>
          </a:lstStyle>
          <a:p>
            <a:pPr>
              <a:defRPr/>
            </a:pPr>
            <a:r>
              <a:rPr lang="en-US"/>
              <a:t>HP Confidential - Don't Copy or Distribute</a:t>
            </a:r>
          </a:p>
        </p:txBody>
      </p:sp>
    </p:spTree>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 id="2147483743" r:id="rId4"/>
    <p:sldLayoutId id="2147483742" r:id="rId5"/>
    <p:sldLayoutId id="2147483741" r:id="rId6"/>
    <p:sldLayoutId id="2147483740" r:id="rId7"/>
    <p:sldLayoutId id="2147483739" r:id="rId8"/>
    <p:sldLayoutId id="2147483738" r:id="rId9"/>
    <p:sldLayoutId id="2147483737" r:id="rId10"/>
    <p:sldLayoutId id="2147483736" r:id="rId11"/>
  </p:sldLayoutIdLst>
  <p:transition spd="med"/>
  <p:timing>
    <p:tnLst>
      <p:par>
        <p:cTn id="1" dur="indefinite" restart="never" nodeType="tmRoot"/>
      </p:par>
    </p:tnLst>
  </p:timing>
  <p:hf hdr="0"/>
  <p:txStyles>
    <p:titleStyle>
      <a:lvl1pPr algn="l" rtl="0" eaLnBrk="0" fontAlgn="base" hangingPunct="0">
        <a:lnSpc>
          <a:spcPct val="90000"/>
        </a:lnSpc>
        <a:spcBef>
          <a:spcPct val="25000"/>
        </a:spcBef>
        <a:spcAft>
          <a:spcPct val="0"/>
        </a:spcAft>
        <a:defRPr sz="3600">
          <a:solidFill>
            <a:schemeClr val="bg1"/>
          </a:solidFill>
          <a:latin typeface="+mj-lt"/>
          <a:ea typeface="+mj-ea"/>
          <a:cs typeface="+mj-cs"/>
        </a:defRPr>
      </a:lvl1pPr>
      <a:lvl2pPr algn="l" rtl="0" eaLnBrk="0" fontAlgn="base" hangingPunct="0">
        <a:lnSpc>
          <a:spcPct val="90000"/>
        </a:lnSpc>
        <a:spcBef>
          <a:spcPct val="25000"/>
        </a:spcBef>
        <a:spcAft>
          <a:spcPct val="0"/>
        </a:spcAft>
        <a:defRPr sz="3600">
          <a:solidFill>
            <a:schemeClr val="bg1"/>
          </a:solidFill>
          <a:latin typeface="Futura Bk" pitchFamily="34" charset="0"/>
        </a:defRPr>
      </a:lvl2pPr>
      <a:lvl3pPr algn="l" rtl="0" eaLnBrk="0" fontAlgn="base" hangingPunct="0">
        <a:lnSpc>
          <a:spcPct val="90000"/>
        </a:lnSpc>
        <a:spcBef>
          <a:spcPct val="25000"/>
        </a:spcBef>
        <a:spcAft>
          <a:spcPct val="0"/>
        </a:spcAft>
        <a:defRPr sz="3600">
          <a:solidFill>
            <a:schemeClr val="bg1"/>
          </a:solidFill>
          <a:latin typeface="Futura Bk" pitchFamily="34" charset="0"/>
        </a:defRPr>
      </a:lvl3pPr>
      <a:lvl4pPr algn="l" rtl="0" eaLnBrk="0" fontAlgn="base" hangingPunct="0">
        <a:lnSpc>
          <a:spcPct val="90000"/>
        </a:lnSpc>
        <a:spcBef>
          <a:spcPct val="25000"/>
        </a:spcBef>
        <a:spcAft>
          <a:spcPct val="0"/>
        </a:spcAft>
        <a:defRPr sz="3600">
          <a:solidFill>
            <a:schemeClr val="bg1"/>
          </a:solidFill>
          <a:latin typeface="Futura Bk" pitchFamily="34" charset="0"/>
        </a:defRPr>
      </a:lvl4pPr>
      <a:lvl5pPr algn="l" rtl="0" eaLnBrk="0" fontAlgn="base" hangingPunct="0">
        <a:lnSpc>
          <a:spcPct val="90000"/>
        </a:lnSpc>
        <a:spcBef>
          <a:spcPct val="25000"/>
        </a:spcBef>
        <a:spcAft>
          <a:spcPct val="0"/>
        </a:spcAft>
        <a:defRPr sz="3600">
          <a:solidFill>
            <a:schemeClr val="bg1"/>
          </a:solidFill>
          <a:latin typeface="Futura Bk" pitchFamily="34" charset="0"/>
        </a:defRPr>
      </a:lvl5pPr>
      <a:lvl6pPr marL="457200" algn="l" rtl="0" eaLnBrk="0" fontAlgn="base" hangingPunct="0">
        <a:lnSpc>
          <a:spcPct val="90000"/>
        </a:lnSpc>
        <a:spcBef>
          <a:spcPct val="25000"/>
        </a:spcBef>
        <a:spcAft>
          <a:spcPct val="0"/>
        </a:spcAft>
        <a:defRPr sz="3600">
          <a:solidFill>
            <a:schemeClr val="bg1"/>
          </a:solidFill>
          <a:latin typeface="Futura Bk" pitchFamily="34" charset="0"/>
        </a:defRPr>
      </a:lvl6pPr>
      <a:lvl7pPr marL="914400" algn="l" rtl="0" eaLnBrk="0" fontAlgn="base" hangingPunct="0">
        <a:lnSpc>
          <a:spcPct val="90000"/>
        </a:lnSpc>
        <a:spcBef>
          <a:spcPct val="25000"/>
        </a:spcBef>
        <a:spcAft>
          <a:spcPct val="0"/>
        </a:spcAft>
        <a:defRPr sz="3600">
          <a:solidFill>
            <a:schemeClr val="bg1"/>
          </a:solidFill>
          <a:latin typeface="Futura Bk" pitchFamily="34" charset="0"/>
        </a:defRPr>
      </a:lvl7pPr>
      <a:lvl8pPr marL="1371600" algn="l" rtl="0" eaLnBrk="0" fontAlgn="base" hangingPunct="0">
        <a:lnSpc>
          <a:spcPct val="90000"/>
        </a:lnSpc>
        <a:spcBef>
          <a:spcPct val="25000"/>
        </a:spcBef>
        <a:spcAft>
          <a:spcPct val="0"/>
        </a:spcAft>
        <a:defRPr sz="3600">
          <a:solidFill>
            <a:schemeClr val="bg1"/>
          </a:solidFill>
          <a:latin typeface="Futura Bk" pitchFamily="34" charset="0"/>
        </a:defRPr>
      </a:lvl8pPr>
      <a:lvl9pPr marL="1828800" algn="l" rtl="0" eaLnBrk="0" fontAlgn="base" hangingPunct="0">
        <a:lnSpc>
          <a:spcPct val="90000"/>
        </a:lnSpc>
        <a:spcBef>
          <a:spcPct val="25000"/>
        </a:spcBef>
        <a:spcAft>
          <a:spcPct val="0"/>
        </a:spcAft>
        <a:defRPr sz="3600">
          <a:solidFill>
            <a:schemeClr val="bg1"/>
          </a:solidFill>
          <a:latin typeface="Futura Bk" pitchFamily="34" charset="0"/>
        </a:defRPr>
      </a:lvl9pPr>
    </p:titleStyle>
    <p:bodyStyle>
      <a:lvl1pPr marL="228600" indent="-228600" algn="l" rtl="0" eaLnBrk="0" fontAlgn="base" hangingPunct="0">
        <a:lnSpc>
          <a:spcPct val="90000"/>
        </a:lnSpc>
        <a:spcBef>
          <a:spcPct val="25000"/>
        </a:spcBef>
        <a:spcAft>
          <a:spcPct val="10000"/>
        </a:spcAft>
        <a:buClr>
          <a:srgbClr val="ABA69F"/>
        </a:buClr>
        <a:buSzPct val="80000"/>
        <a:buChar char="•"/>
        <a:defRPr sz="2800">
          <a:solidFill>
            <a:schemeClr val="bg1"/>
          </a:solidFill>
          <a:latin typeface="+mn-lt"/>
          <a:ea typeface="+mn-ea"/>
          <a:cs typeface="+mn-cs"/>
        </a:defRPr>
      </a:lvl1pPr>
      <a:lvl2pPr marL="571500" indent="-228600" algn="l" rtl="0" eaLnBrk="0" fontAlgn="base" hangingPunct="0">
        <a:lnSpc>
          <a:spcPct val="90000"/>
        </a:lnSpc>
        <a:spcBef>
          <a:spcPct val="25000"/>
        </a:spcBef>
        <a:spcAft>
          <a:spcPct val="10000"/>
        </a:spcAft>
        <a:buClr>
          <a:srgbClr val="ABA69F"/>
        </a:buClr>
        <a:buFont typeface="Futura Bk" pitchFamily="34" charset="0"/>
        <a:buChar char="−"/>
        <a:defRPr sz="2400">
          <a:solidFill>
            <a:schemeClr val="bg1"/>
          </a:solidFill>
          <a:latin typeface="+mn-lt"/>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3pPr>
      <a:lvl4pPr marL="1257300" indent="-228600" algn="l" rtl="0" eaLnBrk="0" fontAlgn="base" hangingPunct="0">
        <a:lnSpc>
          <a:spcPct val="90000"/>
        </a:lnSpc>
        <a:spcBef>
          <a:spcPct val="25000"/>
        </a:spcBef>
        <a:spcAft>
          <a:spcPct val="10000"/>
        </a:spcAft>
        <a:buClr>
          <a:srgbClr val="ABA69F"/>
        </a:buClr>
        <a:buFont typeface="Futura Bk" pitchFamily="34" charset="0"/>
        <a:buChar char="−"/>
        <a:defRPr sz="2000">
          <a:solidFill>
            <a:schemeClr val="bg1"/>
          </a:solidFill>
          <a:latin typeface="+mn-lt"/>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5pPr>
      <a:lvl6pPr marL="20574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6pPr>
      <a:lvl7pPr marL="25146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7pPr>
      <a:lvl8pPr marL="29718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8pPr>
      <a:lvl9pPr marL="34290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871"/>
            </a:gs>
            <a:gs pos="100000">
              <a:srgbClr val="005B9E"/>
            </a:gs>
          </a:gsLst>
          <a:lin ang="5400000" scaled="1"/>
        </a:gradFill>
        <a:effectLst/>
      </p:bgPr>
    </p:bg>
    <p:spTree>
      <p:nvGrpSpPr>
        <p:cNvPr id="1" name=""/>
        <p:cNvGrpSpPr/>
        <p:nvPr/>
      </p:nvGrpSpPr>
      <p:grpSpPr>
        <a:xfrm>
          <a:off x="0" y="0"/>
          <a:ext cx="0" cy="0"/>
          <a:chOff x="0" y="0"/>
          <a:chExt cx="0" cy="0"/>
        </a:xfrm>
      </p:grpSpPr>
      <p:pic>
        <p:nvPicPr>
          <p:cNvPr id="3074" name="Picture 22"/>
          <p:cNvPicPr>
            <a:picLocks noChangeAspect="1" noChangeArrowheads="1"/>
          </p:cNvPicPr>
          <p:nvPr/>
        </p:nvPicPr>
        <p:blipFill>
          <a:blip r:embed="rId12"/>
          <a:srcRect/>
          <a:stretch>
            <a:fillRect/>
          </a:stretch>
        </p:blipFill>
        <p:spPr bwMode="auto">
          <a:xfrm>
            <a:off x="0" y="4014788"/>
            <a:ext cx="9144000" cy="1625600"/>
          </a:xfrm>
          <a:prstGeom prst="rect">
            <a:avLst/>
          </a:prstGeom>
          <a:noFill/>
          <a:ln w="9525" algn="ctr">
            <a:noFill/>
            <a:miter lim="800000"/>
            <a:headEnd/>
            <a:tailEnd/>
          </a:ln>
        </p:spPr>
      </p:pic>
    </p:spTree>
  </p:cSld>
  <p:clrMap bg1="dk2" tx1="lt1" bg2="dk1" tx2="lt2" accent1="accent1" accent2="accent2" accent3="accent3" accent4="accent4" accent5="accent5" accent6="accent6" hlink="hlink" folHlink="folHlink"/>
  <p:sldLayoutIdLst>
    <p:sldLayoutId id="2147483756" r:id="rId1"/>
    <p:sldLayoutId id="2147483755" r:id="rId2"/>
    <p:sldLayoutId id="2147483754" r:id="rId3"/>
    <p:sldLayoutId id="2147483753" r:id="rId4"/>
    <p:sldLayoutId id="2147483752" r:id="rId5"/>
    <p:sldLayoutId id="2147483751" r:id="rId6"/>
    <p:sldLayoutId id="2147483750" r:id="rId7"/>
    <p:sldLayoutId id="2147483749" r:id="rId8"/>
    <p:sldLayoutId id="2147483748" r:id="rId9"/>
    <p:sldLayoutId id="2147483747" r:id="rId10"/>
  </p:sldLayoutIdLst>
  <p:transition spd="med">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Futura Bk" pitchFamily="34" charset="0"/>
        </a:defRPr>
      </a:lvl2pPr>
      <a:lvl3pPr algn="l" rtl="0" eaLnBrk="0" fontAlgn="base" hangingPunct="0">
        <a:lnSpc>
          <a:spcPct val="90000"/>
        </a:lnSpc>
        <a:spcBef>
          <a:spcPct val="0"/>
        </a:spcBef>
        <a:spcAft>
          <a:spcPct val="0"/>
        </a:spcAft>
        <a:defRPr sz="3600">
          <a:solidFill>
            <a:schemeClr val="tx2"/>
          </a:solidFill>
          <a:latin typeface="Futura Bk" pitchFamily="34" charset="0"/>
        </a:defRPr>
      </a:lvl3pPr>
      <a:lvl4pPr algn="l" rtl="0" eaLnBrk="0" fontAlgn="base" hangingPunct="0">
        <a:lnSpc>
          <a:spcPct val="90000"/>
        </a:lnSpc>
        <a:spcBef>
          <a:spcPct val="0"/>
        </a:spcBef>
        <a:spcAft>
          <a:spcPct val="0"/>
        </a:spcAft>
        <a:defRPr sz="3600">
          <a:solidFill>
            <a:schemeClr val="tx2"/>
          </a:solidFill>
          <a:latin typeface="Futura Bk" pitchFamily="34" charset="0"/>
        </a:defRPr>
      </a:lvl4pPr>
      <a:lvl5pPr algn="l" rtl="0" eaLnBrk="0" fontAlgn="base" hangingPunct="0">
        <a:lnSpc>
          <a:spcPct val="90000"/>
        </a:lnSpc>
        <a:spcBef>
          <a:spcPct val="0"/>
        </a:spcBef>
        <a:spcAft>
          <a:spcPct val="0"/>
        </a:spcAft>
        <a:defRPr sz="3600">
          <a:solidFill>
            <a:schemeClr val="tx2"/>
          </a:solidFill>
          <a:latin typeface="Futura Bk" pitchFamily="34" charset="0"/>
        </a:defRPr>
      </a:lvl5pPr>
      <a:lvl6pPr marL="457200" algn="l" rtl="0" fontAlgn="base">
        <a:lnSpc>
          <a:spcPct val="90000"/>
        </a:lnSpc>
        <a:spcBef>
          <a:spcPct val="0"/>
        </a:spcBef>
        <a:spcAft>
          <a:spcPct val="0"/>
        </a:spcAft>
        <a:defRPr sz="3600">
          <a:solidFill>
            <a:schemeClr val="tx2"/>
          </a:solidFill>
          <a:latin typeface="Futura Bk" pitchFamily="34" charset="0"/>
        </a:defRPr>
      </a:lvl6pPr>
      <a:lvl7pPr marL="914400" algn="l" rtl="0" fontAlgn="base">
        <a:lnSpc>
          <a:spcPct val="90000"/>
        </a:lnSpc>
        <a:spcBef>
          <a:spcPct val="0"/>
        </a:spcBef>
        <a:spcAft>
          <a:spcPct val="0"/>
        </a:spcAft>
        <a:defRPr sz="3600">
          <a:solidFill>
            <a:schemeClr val="tx2"/>
          </a:solidFill>
          <a:latin typeface="Futura Bk" pitchFamily="34" charset="0"/>
        </a:defRPr>
      </a:lvl7pPr>
      <a:lvl8pPr marL="1371600" algn="l" rtl="0" fontAlgn="base">
        <a:lnSpc>
          <a:spcPct val="90000"/>
        </a:lnSpc>
        <a:spcBef>
          <a:spcPct val="0"/>
        </a:spcBef>
        <a:spcAft>
          <a:spcPct val="0"/>
        </a:spcAft>
        <a:defRPr sz="3600">
          <a:solidFill>
            <a:schemeClr val="tx2"/>
          </a:solidFill>
          <a:latin typeface="Futura Bk" pitchFamily="34" charset="0"/>
        </a:defRPr>
      </a:lvl8pPr>
      <a:lvl9pPr marL="1828800" algn="l" rtl="0" fontAlgn="base">
        <a:lnSpc>
          <a:spcPct val="90000"/>
        </a:lnSpc>
        <a:spcBef>
          <a:spcPct val="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30000"/>
        </a:spcBef>
        <a:spcAft>
          <a:spcPct val="10000"/>
        </a:spcAft>
        <a:buClr>
          <a:srgbClr val="B2B3B5"/>
        </a:buClr>
        <a:buSzPct val="75000"/>
        <a:buChar char="•"/>
        <a:defRPr sz="2800">
          <a:solidFill>
            <a:schemeClr val="tx1"/>
          </a:solidFill>
          <a:latin typeface="+mn-lt"/>
          <a:ea typeface="+mn-ea"/>
          <a:cs typeface="+mn-cs"/>
        </a:defRPr>
      </a:lvl1pPr>
      <a:lvl2pPr marL="571500" indent="-228600" algn="l" rtl="0" eaLnBrk="0" fontAlgn="base" hangingPunct="0">
        <a:lnSpc>
          <a:spcPct val="90000"/>
        </a:lnSpc>
        <a:spcBef>
          <a:spcPct val="10000"/>
        </a:spcBef>
        <a:spcAft>
          <a:spcPct val="10000"/>
        </a:spcAft>
        <a:buClr>
          <a:srgbClr val="B2B3B5"/>
        </a:buClr>
        <a:buFont typeface="Futura Bk" pitchFamily="34" charset="0"/>
        <a:buChar char="−"/>
        <a:defRPr sz="2400">
          <a:solidFill>
            <a:schemeClr val="tx1"/>
          </a:solidFill>
          <a:latin typeface="+mn-lt"/>
        </a:defRPr>
      </a:lvl2pPr>
      <a:lvl3pPr marL="9144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defRPr>
      </a:lvl3pPr>
      <a:lvl4pPr marL="1257300" indent="-228600" algn="l" rtl="0" eaLnBrk="0" fontAlgn="base" hangingPunct="0">
        <a:lnSpc>
          <a:spcPct val="90000"/>
        </a:lnSpc>
        <a:spcBef>
          <a:spcPct val="10000"/>
        </a:spcBef>
        <a:spcAft>
          <a:spcPct val="10000"/>
        </a:spcAft>
        <a:buClr>
          <a:srgbClr val="B2B3B5"/>
        </a:buClr>
        <a:buFont typeface="Futura Bk" pitchFamily="34" charset="0"/>
        <a:buChar char="−"/>
        <a:defRPr sz="2000">
          <a:solidFill>
            <a:schemeClr val="tx1"/>
          </a:solidFill>
          <a:latin typeface="+mn-lt"/>
        </a:defRPr>
      </a:lvl4pPr>
      <a:lvl5pPr marL="16002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defRPr>
      </a:lvl5pPr>
      <a:lvl6pPr marL="2057400" indent="-228600" algn="l" rtl="0" fontAlgn="base">
        <a:lnSpc>
          <a:spcPct val="90000"/>
        </a:lnSpc>
        <a:spcBef>
          <a:spcPct val="10000"/>
        </a:spcBef>
        <a:spcAft>
          <a:spcPct val="10000"/>
        </a:spcAft>
        <a:buClr>
          <a:srgbClr val="B2B3B5"/>
        </a:buClr>
        <a:buChar char="•"/>
        <a:defRPr sz="2000">
          <a:solidFill>
            <a:schemeClr val="tx1"/>
          </a:solidFill>
          <a:latin typeface="+mn-lt"/>
        </a:defRPr>
      </a:lvl6pPr>
      <a:lvl7pPr marL="2514600" indent="-228600" algn="l" rtl="0" fontAlgn="base">
        <a:lnSpc>
          <a:spcPct val="90000"/>
        </a:lnSpc>
        <a:spcBef>
          <a:spcPct val="10000"/>
        </a:spcBef>
        <a:spcAft>
          <a:spcPct val="10000"/>
        </a:spcAft>
        <a:buClr>
          <a:srgbClr val="B2B3B5"/>
        </a:buClr>
        <a:buChar char="•"/>
        <a:defRPr sz="2000">
          <a:solidFill>
            <a:schemeClr val="tx1"/>
          </a:solidFill>
          <a:latin typeface="+mn-lt"/>
        </a:defRPr>
      </a:lvl7pPr>
      <a:lvl8pPr marL="2971800" indent="-228600" algn="l" rtl="0" fontAlgn="base">
        <a:lnSpc>
          <a:spcPct val="90000"/>
        </a:lnSpc>
        <a:spcBef>
          <a:spcPct val="10000"/>
        </a:spcBef>
        <a:spcAft>
          <a:spcPct val="10000"/>
        </a:spcAft>
        <a:buClr>
          <a:srgbClr val="B2B3B5"/>
        </a:buClr>
        <a:buChar char="•"/>
        <a:defRPr sz="2000">
          <a:solidFill>
            <a:schemeClr val="tx1"/>
          </a:solidFill>
          <a:latin typeface="+mn-lt"/>
        </a:defRPr>
      </a:lvl8pPr>
      <a:lvl9pPr marL="3429000" indent="-228600" algn="l" rtl="0" fontAlgn="base">
        <a:lnSpc>
          <a:spcPct val="90000"/>
        </a:lnSpc>
        <a:spcBef>
          <a:spcPct val="10000"/>
        </a:spcBef>
        <a:spcAft>
          <a:spcPct val="10000"/>
        </a:spcAft>
        <a:buClr>
          <a:srgbClr val="B2B3B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gradFill rotWithShape="0">
          <a:gsLst>
            <a:gs pos="0">
              <a:srgbClr val="003871"/>
            </a:gs>
            <a:gs pos="100000">
              <a:srgbClr val="005B9E"/>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28625" y="114300"/>
            <a:ext cx="82454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00050" y="1447800"/>
            <a:ext cx="8272463" cy="463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0" name="Picture 6"/>
          <p:cNvPicPr>
            <a:picLocks noChangeAspect="1" noChangeArrowheads="1"/>
          </p:cNvPicPr>
          <p:nvPr/>
        </p:nvPicPr>
        <p:blipFill>
          <a:blip r:embed="rId13"/>
          <a:srcRect/>
          <a:stretch>
            <a:fillRect/>
          </a:stretch>
        </p:blipFill>
        <p:spPr bwMode="auto">
          <a:xfrm>
            <a:off x="8350250" y="217488"/>
            <a:ext cx="555625" cy="438150"/>
          </a:xfrm>
          <a:prstGeom prst="rect">
            <a:avLst/>
          </a:prstGeom>
          <a:noFill/>
          <a:ln w="9525" algn="ctr">
            <a:noFill/>
            <a:miter lim="800000"/>
            <a:headEnd/>
            <a:tailEnd/>
          </a:ln>
        </p:spPr>
      </p:pic>
      <p:sp>
        <p:nvSpPr>
          <p:cNvPr id="10247" name="Rectangle 7"/>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mn-lt"/>
                <a:cs typeface="+mn-cs"/>
              </a:defRPr>
            </a:lvl1pPr>
          </a:lstStyle>
          <a:p>
            <a:pPr>
              <a:defRPr/>
            </a:pPr>
            <a:fld id="{398B0C9B-1880-40CD-84AD-821DE6730DFE}" type="slidenum">
              <a:rPr lang="en-US"/>
              <a:pPr>
                <a:defRPr/>
              </a:pPr>
              <a:t>‹#›</a:t>
            </a:fld>
            <a:endParaRPr lang="en-US"/>
          </a:p>
        </p:txBody>
      </p:sp>
      <p:sp>
        <p:nvSpPr>
          <p:cNvPr id="10248" name="Rectangle 8"/>
          <p:cNvSpPr>
            <a:spLocks noGrp="1" noChangeArrowheads="1"/>
          </p:cNvSpPr>
          <p:nvPr>
            <p:ph type="dt" sz="half" idx="2"/>
          </p:nvPr>
        </p:nvSpPr>
        <p:spPr bwMode="auto">
          <a:xfrm>
            <a:off x="836613" y="6550025"/>
            <a:ext cx="1792287"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mn-lt"/>
                <a:cs typeface="+mn-cs"/>
              </a:defRPr>
            </a:lvl1pPr>
          </a:lstStyle>
          <a:p>
            <a:pPr>
              <a:defRPr/>
            </a:pPr>
            <a:fld id="{E40A7B59-9E7C-4A30-8488-56F68C9A6C7B}" type="datetime1">
              <a:rPr lang="en-US"/>
              <a:pPr>
                <a:defRPr/>
              </a:pPr>
              <a:t>12/10/2008</a:t>
            </a:fld>
            <a:endParaRPr lang="en-US"/>
          </a:p>
        </p:txBody>
      </p:sp>
      <p:sp>
        <p:nvSpPr>
          <p:cNvPr id="10249" name="Rectangle 9"/>
          <p:cNvSpPr>
            <a:spLocks noGrp="1" noChangeArrowheads="1"/>
          </p:cNvSpPr>
          <p:nvPr>
            <p:ph type="ftr" sz="quarter" idx="3"/>
          </p:nvPr>
        </p:nvSpPr>
        <p:spPr bwMode="auto">
          <a:xfrm>
            <a:off x="2211388" y="6550025"/>
            <a:ext cx="53594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mn-lt"/>
                <a:cs typeface="+mn-cs"/>
              </a:defRPr>
            </a:lvl1pPr>
          </a:lstStyle>
          <a:p>
            <a:pPr>
              <a:defRPr/>
            </a:pPr>
            <a:r>
              <a:rPr lang="en-US"/>
              <a:t>HP Confidential - Don't Copy or Distribute</a:t>
            </a:r>
          </a:p>
        </p:txBody>
      </p:sp>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Lst>
  <p:transition spd="med"/>
  <p:timing>
    <p:tnLst>
      <p:par>
        <p:cTn id="1" dur="indefinite" restart="never" nodeType="tmRoot"/>
      </p:par>
    </p:tnLst>
  </p:timing>
  <p:hf hdr="0"/>
  <p:txStyles>
    <p:titleStyle>
      <a:lvl1pPr algn="l" rtl="0" eaLnBrk="0" fontAlgn="base" hangingPunct="0">
        <a:lnSpc>
          <a:spcPct val="90000"/>
        </a:lnSpc>
        <a:spcBef>
          <a:spcPct val="25000"/>
        </a:spcBef>
        <a:spcAft>
          <a:spcPct val="0"/>
        </a:spcAft>
        <a:defRPr sz="3600">
          <a:solidFill>
            <a:schemeClr val="bg1"/>
          </a:solidFill>
          <a:latin typeface="+mj-lt"/>
          <a:ea typeface="+mj-ea"/>
          <a:cs typeface="+mj-cs"/>
        </a:defRPr>
      </a:lvl1pPr>
      <a:lvl2pPr algn="l" rtl="0" eaLnBrk="0" fontAlgn="base" hangingPunct="0">
        <a:lnSpc>
          <a:spcPct val="90000"/>
        </a:lnSpc>
        <a:spcBef>
          <a:spcPct val="25000"/>
        </a:spcBef>
        <a:spcAft>
          <a:spcPct val="0"/>
        </a:spcAft>
        <a:defRPr sz="3600">
          <a:solidFill>
            <a:schemeClr val="bg1"/>
          </a:solidFill>
          <a:latin typeface="Futura Bk" pitchFamily="34" charset="0"/>
        </a:defRPr>
      </a:lvl2pPr>
      <a:lvl3pPr algn="l" rtl="0" eaLnBrk="0" fontAlgn="base" hangingPunct="0">
        <a:lnSpc>
          <a:spcPct val="90000"/>
        </a:lnSpc>
        <a:spcBef>
          <a:spcPct val="25000"/>
        </a:spcBef>
        <a:spcAft>
          <a:spcPct val="0"/>
        </a:spcAft>
        <a:defRPr sz="3600">
          <a:solidFill>
            <a:schemeClr val="bg1"/>
          </a:solidFill>
          <a:latin typeface="Futura Bk" pitchFamily="34" charset="0"/>
        </a:defRPr>
      </a:lvl3pPr>
      <a:lvl4pPr algn="l" rtl="0" eaLnBrk="0" fontAlgn="base" hangingPunct="0">
        <a:lnSpc>
          <a:spcPct val="90000"/>
        </a:lnSpc>
        <a:spcBef>
          <a:spcPct val="25000"/>
        </a:spcBef>
        <a:spcAft>
          <a:spcPct val="0"/>
        </a:spcAft>
        <a:defRPr sz="3600">
          <a:solidFill>
            <a:schemeClr val="bg1"/>
          </a:solidFill>
          <a:latin typeface="Futura Bk" pitchFamily="34" charset="0"/>
        </a:defRPr>
      </a:lvl4pPr>
      <a:lvl5pPr algn="l" rtl="0" eaLnBrk="0" fontAlgn="base" hangingPunct="0">
        <a:lnSpc>
          <a:spcPct val="90000"/>
        </a:lnSpc>
        <a:spcBef>
          <a:spcPct val="25000"/>
        </a:spcBef>
        <a:spcAft>
          <a:spcPct val="0"/>
        </a:spcAft>
        <a:defRPr sz="3600">
          <a:solidFill>
            <a:schemeClr val="bg1"/>
          </a:solidFill>
          <a:latin typeface="Futura Bk" pitchFamily="34" charset="0"/>
        </a:defRPr>
      </a:lvl5pPr>
      <a:lvl6pPr marL="457200" algn="l" rtl="0" fontAlgn="base">
        <a:lnSpc>
          <a:spcPct val="90000"/>
        </a:lnSpc>
        <a:spcBef>
          <a:spcPct val="25000"/>
        </a:spcBef>
        <a:spcAft>
          <a:spcPct val="0"/>
        </a:spcAft>
        <a:defRPr sz="3600">
          <a:solidFill>
            <a:schemeClr val="bg1"/>
          </a:solidFill>
          <a:latin typeface="Futura Bk" pitchFamily="34" charset="0"/>
        </a:defRPr>
      </a:lvl6pPr>
      <a:lvl7pPr marL="914400" algn="l" rtl="0" fontAlgn="base">
        <a:lnSpc>
          <a:spcPct val="90000"/>
        </a:lnSpc>
        <a:spcBef>
          <a:spcPct val="25000"/>
        </a:spcBef>
        <a:spcAft>
          <a:spcPct val="0"/>
        </a:spcAft>
        <a:defRPr sz="3600">
          <a:solidFill>
            <a:schemeClr val="bg1"/>
          </a:solidFill>
          <a:latin typeface="Futura Bk" pitchFamily="34" charset="0"/>
        </a:defRPr>
      </a:lvl7pPr>
      <a:lvl8pPr marL="1371600" algn="l" rtl="0" fontAlgn="base">
        <a:lnSpc>
          <a:spcPct val="90000"/>
        </a:lnSpc>
        <a:spcBef>
          <a:spcPct val="25000"/>
        </a:spcBef>
        <a:spcAft>
          <a:spcPct val="0"/>
        </a:spcAft>
        <a:defRPr sz="3600">
          <a:solidFill>
            <a:schemeClr val="bg1"/>
          </a:solidFill>
          <a:latin typeface="Futura Bk" pitchFamily="34" charset="0"/>
        </a:defRPr>
      </a:lvl8pPr>
      <a:lvl9pPr marL="1828800" algn="l" rtl="0" fontAlgn="base">
        <a:lnSpc>
          <a:spcPct val="90000"/>
        </a:lnSpc>
        <a:spcBef>
          <a:spcPct val="25000"/>
        </a:spcBef>
        <a:spcAft>
          <a:spcPct val="0"/>
        </a:spcAft>
        <a:defRPr sz="3600">
          <a:solidFill>
            <a:schemeClr val="bg1"/>
          </a:solidFill>
          <a:latin typeface="Futura Bk" pitchFamily="34" charset="0"/>
        </a:defRPr>
      </a:lvl9pPr>
    </p:titleStyle>
    <p:bodyStyle>
      <a:lvl1pPr marL="228600" indent="-228600" algn="l" rtl="0" eaLnBrk="0" fontAlgn="base" hangingPunct="0">
        <a:lnSpc>
          <a:spcPct val="90000"/>
        </a:lnSpc>
        <a:spcBef>
          <a:spcPct val="25000"/>
        </a:spcBef>
        <a:spcAft>
          <a:spcPct val="10000"/>
        </a:spcAft>
        <a:buClr>
          <a:srgbClr val="ABA69F"/>
        </a:buClr>
        <a:buSzPct val="80000"/>
        <a:buChar char="•"/>
        <a:defRPr sz="2800">
          <a:solidFill>
            <a:schemeClr val="bg1"/>
          </a:solidFill>
          <a:latin typeface="+mn-lt"/>
          <a:ea typeface="+mn-ea"/>
          <a:cs typeface="+mn-cs"/>
        </a:defRPr>
      </a:lvl1pPr>
      <a:lvl2pPr marL="571500" indent="-228600" algn="l" rtl="0" eaLnBrk="0" fontAlgn="base" hangingPunct="0">
        <a:lnSpc>
          <a:spcPct val="90000"/>
        </a:lnSpc>
        <a:spcBef>
          <a:spcPct val="25000"/>
        </a:spcBef>
        <a:spcAft>
          <a:spcPct val="10000"/>
        </a:spcAft>
        <a:buClr>
          <a:srgbClr val="ABA69F"/>
        </a:buClr>
        <a:buFont typeface="Futura Bk" pitchFamily="34" charset="0"/>
        <a:buChar char="−"/>
        <a:defRPr sz="2400">
          <a:solidFill>
            <a:schemeClr val="bg1"/>
          </a:solidFill>
          <a:latin typeface="+mn-lt"/>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3pPr>
      <a:lvl4pPr marL="1257300" indent="-228600" algn="l" rtl="0" eaLnBrk="0" fontAlgn="base" hangingPunct="0">
        <a:lnSpc>
          <a:spcPct val="90000"/>
        </a:lnSpc>
        <a:spcBef>
          <a:spcPct val="25000"/>
        </a:spcBef>
        <a:spcAft>
          <a:spcPct val="10000"/>
        </a:spcAft>
        <a:buClr>
          <a:srgbClr val="ABA69F"/>
        </a:buClr>
        <a:buFont typeface="Futura Bk" pitchFamily="34" charset="0"/>
        <a:buChar char="−"/>
        <a:defRPr sz="2000">
          <a:solidFill>
            <a:schemeClr val="bg1"/>
          </a:solidFill>
          <a:latin typeface="+mn-lt"/>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5pPr>
      <a:lvl6pPr marL="2057400" indent="-228600" algn="l" rtl="0" fontAlgn="base">
        <a:lnSpc>
          <a:spcPct val="90000"/>
        </a:lnSpc>
        <a:spcBef>
          <a:spcPct val="25000"/>
        </a:spcBef>
        <a:spcAft>
          <a:spcPct val="10000"/>
        </a:spcAft>
        <a:buClr>
          <a:srgbClr val="ABA69F"/>
        </a:buClr>
        <a:buChar char="•"/>
        <a:defRPr sz="2000">
          <a:solidFill>
            <a:schemeClr val="bg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bg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bg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gradFill rotWithShape="0">
          <a:gsLst>
            <a:gs pos="0">
              <a:srgbClr val="003871"/>
            </a:gs>
            <a:gs pos="100000">
              <a:srgbClr val="005B9E"/>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28625" y="114300"/>
            <a:ext cx="82454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00050" y="1447800"/>
            <a:ext cx="8272463" cy="463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7" name="Rectangle 7"/>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mn-lt"/>
              </a:defRPr>
            </a:lvl1pPr>
          </a:lstStyle>
          <a:p>
            <a:pPr algn="l" rtl="0" fontAlgn="base">
              <a:spcBef>
                <a:spcPct val="0"/>
              </a:spcBef>
              <a:spcAft>
                <a:spcPct val="0"/>
              </a:spcAft>
              <a:defRPr/>
            </a:pPr>
            <a:fld id="{982F73EE-DEF4-4AAC-9686-EE33CD564A45}" type="slidenum">
              <a:rPr lang="en-US" kern="1200">
                <a:latin typeface="Futura Bk"/>
                <a:ea typeface="+mn-ea"/>
                <a:cs typeface="+mn-cs"/>
              </a:rPr>
              <a:pPr algn="l" rtl="0" fontAlgn="base">
                <a:spcBef>
                  <a:spcPct val="0"/>
                </a:spcBef>
                <a:spcAft>
                  <a:spcPct val="0"/>
                </a:spcAft>
                <a:defRPr/>
              </a:pPr>
              <a:t>‹#›</a:t>
            </a:fld>
            <a:endParaRPr lang="en-US" kern="1200">
              <a:latin typeface="Futura Bk"/>
              <a:ea typeface="+mn-ea"/>
              <a:cs typeface="+mn-cs"/>
            </a:endParaRPr>
          </a:p>
        </p:txBody>
      </p:sp>
      <p:sp>
        <p:nvSpPr>
          <p:cNvPr id="10248" name="Rectangle 8"/>
          <p:cNvSpPr>
            <a:spLocks noGrp="1" noChangeArrowheads="1"/>
          </p:cNvSpPr>
          <p:nvPr>
            <p:ph type="dt" sz="half" idx="2"/>
          </p:nvPr>
        </p:nvSpPr>
        <p:spPr bwMode="auto">
          <a:xfrm>
            <a:off x="836613" y="6550025"/>
            <a:ext cx="1792287"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smtClean="0">
                <a:solidFill>
                  <a:srgbClr val="848589"/>
                </a:solidFill>
                <a:latin typeface="Futura Bk" pitchFamily="34" charset="0"/>
              </a:defRPr>
            </a:lvl1pPr>
          </a:lstStyle>
          <a:p>
            <a:pPr algn="l" rtl="0" fontAlgn="base">
              <a:spcBef>
                <a:spcPct val="0"/>
              </a:spcBef>
              <a:spcAft>
                <a:spcPct val="0"/>
              </a:spcAft>
              <a:defRPr/>
            </a:pPr>
            <a:fld id="{F2B74C0A-007A-4AF2-8EDC-9D86474BD81A}" type="datetime1">
              <a:rPr lang="en-US" kern="1200">
                <a:ea typeface="+mn-ea"/>
                <a:cs typeface="+mn-cs"/>
              </a:rPr>
              <a:pPr algn="l" rtl="0" fontAlgn="base">
                <a:spcBef>
                  <a:spcPct val="0"/>
                </a:spcBef>
                <a:spcAft>
                  <a:spcPct val="0"/>
                </a:spcAft>
                <a:defRPr/>
              </a:pPr>
              <a:t>12/10/2008</a:t>
            </a:fld>
            <a:endParaRPr lang="en-US" kern="1200">
              <a:ea typeface="+mn-ea"/>
              <a:cs typeface="+mn-cs"/>
            </a:endParaRPr>
          </a:p>
        </p:txBody>
      </p:sp>
      <p:sp>
        <p:nvSpPr>
          <p:cNvPr id="10249" name="Rectangle 9"/>
          <p:cNvSpPr>
            <a:spLocks noGrp="1" noChangeArrowheads="1"/>
          </p:cNvSpPr>
          <p:nvPr>
            <p:ph type="ftr" sz="quarter" idx="3"/>
          </p:nvPr>
        </p:nvSpPr>
        <p:spPr bwMode="auto">
          <a:xfrm>
            <a:off x="2211388" y="6550025"/>
            <a:ext cx="53594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smtClean="0">
                <a:solidFill>
                  <a:srgbClr val="848589"/>
                </a:solidFill>
                <a:latin typeface="Futura Bk" pitchFamily="34" charset="0"/>
              </a:defRPr>
            </a:lvl1pPr>
          </a:lstStyle>
          <a:p>
            <a:pPr algn="l" rtl="0" fontAlgn="base">
              <a:spcBef>
                <a:spcPct val="0"/>
              </a:spcBef>
              <a:spcAft>
                <a:spcPct val="0"/>
              </a:spcAft>
              <a:defRPr/>
            </a:pPr>
            <a:r>
              <a:rPr lang="en-US" kern="1200">
                <a:ea typeface="+mn-ea"/>
                <a:cs typeface="+mn-cs"/>
              </a:rPr>
              <a:t>HP Confidential - Don't Copy or Distribute</a:t>
            </a:r>
          </a:p>
        </p:txBody>
      </p:sp>
      <p:pic>
        <p:nvPicPr>
          <p:cNvPr id="25611" name="Picture 7" descr="Invent logo 01"/>
          <p:cNvPicPr>
            <a:picLocks noChangeAspect="1" noChangeArrowheads="1"/>
          </p:cNvPicPr>
          <p:nvPr userDrawn="1"/>
        </p:nvPicPr>
        <p:blipFill>
          <a:blip r:embed="rId3"/>
          <a:srcRect l="27945" t="17667" r="33502" b="39268"/>
          <a:stretch>
            <a:fillRect/>
          </a:stretch>
        </p:blipFill>
        <p:spPr bwMode="auto">
          <a:xfrm>
            <a:off x="8164513" y="6103938"/>
            <a:ext cx="620712" cy="392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Lst>
  <p:transition spd="med"/>
  <p:timing>
    <p:tnLst>
      <p:par>
        <p:cTn id="1" dur="indefinite" restart="never" nodeType="tmRoot"/>
      </p:par>
    </p:tnLst>
  </p:timing>
  <p:hf hdr="0"/>
  <p:txStyles>
    <p:titleStyle>
      <a:lvl1pPr algn="l" rtl="0" eaLnBrk="0" fontAlgn="base" hangingPunct="0">
        <a:lnSpc>
          <a:spcPct val="90000"/>
        </a:lnSpc>
        <a:spcBef>
          <a:spcPct val="25000"/>
        </a:spcBef>
        <a:spcAft>
          <a:spcPct val="0"/>
        </a:spcAft>
        <a:defRPr sz="3600">
          <a:solidFill>
            <a:schemeClr val="bg1"/>
          </a:solidFill>
          <a:latin typeface="+mj-lt"/>
          <a:ea typeface="+mj-ea"/>
          <a:cs typeface="+mj-cs"/>
        </a:defRPr>
      </a:lvl1pPr>
      <a:lvl2pPr algn="l" rtl="0" eaLnBrk="0" fontAlgn="base" hangingPunct="0">
        <a:lnSpc>
          <a:spcPct val="90000"/>
        </a:lnSpc>
        <a:spcBef>
          <a:spcPct val="25000"/>
        </a:spcBef>
        <a:spcAft>
          <a:spcPct val="0"/>
        </a:spcAft>
        <a:defRPr sz="3600">
          <a:solidFill>
            <a:schemeClr val="bg1"/>
          </a:solidFill>
          <a:latin typeface="Futura Bk" pitchFamily="34" charset="0"/>
        </a:defRPr>
      </a:lvl2pPr>
      <a:lvl3pPr algn="l" rtl="0" eaLnBrk="0" fontAlgn="base" hangingPunct="0">
        <a:lnSpc>
          <a:spcPct val="90000"/>
        </a:lnSpc>
        <a:spcBef>
          <a:spcPct val="25000"/>
        </a:spcBef>
        <a:spcAft>
          <a:spcPct val="0"/>
        </a:spcAft>
        <a:defRPr sz="3600">
          <a:solidFill>
            <a:schemeClr val="bg1"/>
          </a:solidFill>
          <a:latin typeface="Futura Bk" pitchFamily="34" charset="0"/>
        </a:defRPr>
      </a:lvl3pPr>
      <a:lvl4pPr algn="l" rtl="0" eaLnBrk="0" fontAlgn="base" hangingPunct="0">
        <a:lnSpc>
          <a:spcPct val="90000"/>
        </a:lnSpc>
        <a:spcBef>
          <a:spcPct val="25000"/>
        </a:spcBef>
        <a:spcAft>
          <a:spcPct val="0"/>
        </a:spcAft>
        <a:defRPr sz="3600">
          <a:solidFill>
            <a:schemeClr val="bg1"/>
          </a:solidFill>
          <a:latin typeface="Futura Bk" pitchFamily="34" charset="0"/>
        </a:defRPr>
      </a:lvl4pPr>
      <a:lvl5pPr algn="l" rtl="0" eaLnBrk="0" fontAlgn="base" hangingPunct="0">
        <a:lnSpc>
          <a:spcPct val="90000"/>
        </a:lnSpc>
        <a:spcBef>
          <a:spcPct val="25000"/>
        </a:spcBef>
        <a:spcAft>
          <a:spcPct val="0"/>
        </a:spcAft>
        <a:defRPr sz="3600">
          <a:solidFill>
            <a:schemeClr val="bg1"/>
          </a:solidFill>
          <a:latin typeface="Futura Bk" pitchFamily="34" charset="0"/>
        </a:defRPr>
      </a:lvl5pPr>
      <a:lvl6pPr marL="457200" algn="l" rtl="0" fontAlgn="base">
        <a:lnSpc>
          <a:spcPct val="90000"/>
        </a:lnSpc>
        <a:spcBef>
          <a:spcPct val="25000"/>
        </a:spcBef>
        <a:spcAft>
          <a:spcPct val="0"/>
        </a:spcAft>
        <a:defRPr sz="3600">
          <a:solidFill>
            <a:schemeClr val="tx2"/>
          </a:solidFill>
          <a:latin typeface="Futura Bk" pitchFamily="34" charset="0"/>
        </a:defRPr>
      </a:lvl6pPr>
      <a:lvl7pPr marL="914400" algn="l" rtl="0" fontAlgn="base">
        <a:lnSpc>
          <a:spcPct val="90000"/>
        </a:lnSpc>
        <a:spcBef>
          <a:spcPct val="25000"/>
        </a:spcBef>
        <a:spcAft>
          <a:spcPct val="0"/>
        </a:spcAft>
        <a:defRPr sz="3600">
          <a:solidFill>
            <a:schemeClr val="tx2"/>
          </a:solidFill>
          <a:latin typeface="Futura Bk" pitchFamily="34" charset="0"/>
        </a:defRPr>
      </a:lvl7pPr>
      <a:lvl8pPr marL="1371600" algn="l" rtl="0" fontAlgn="base">
        <a:lnSpc>
          <a:spcPct val="90000"/>
        </a:lnSpc>
        <a:spcBef>
          <a:spcPct val="25000"/>
        </a:spcBef>
        <a:spcAft>
          <a:spcPct val="0"/>
        </a:spcAft>
        <a:defRPr sz="3600">
          <a:solidFill>
            <a:schemeClr val="tx2"/>
          </a:solidFill>
          <a:latin typeface="Futura Bk" pitchFamily="34" charset="0"/>
        </a:defRPr>
      </a:lvl8pPr>
      <a:lvl9pPr marL="1828800" algn="l" rtl="0" fontAlgn="base">
        <a:lnSpc>
          <a:spcPct val="90000"/>
        </a:lnSpc>
        <a:spcBef>
          <a:spcPct val="2500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25000"/>
        </a:spcBef>
        <a:spcAft>
          <a:spcPct val="10000"/>
        </a:spcAft>
        <a:buClr>
          <a:srgbClr val="ABA69F"/>
        </a:buClr>
        <a:buSzPct val="80000"/>
        <a:buChar char="•"/>
        <a:defRPr sz="2800">
          <a:solidFill>
            <a:schemeClr val="bg1"/>
          </a:solidFill>
          <a:latin typeface="+mn-lt"/>
          <a:ea typeface="+mn-ea"/>
          <a:cs typeface="+mn-cs"/>
        </a:defRPr>
      </a:lvl1pPr>
      <a:lvl2pPr marL="571500" indent="-228600" algn="l" rtl="0" eaLnBrk="0" fontAlgn="base" hangingPunct="0">
        <a:lnSpc>
          <a:spcPct val="90000"/>
        </a:lnSpc>
        <a:spcBef>
          <a:spcPct val="25000"/>
        </a:spcBef>
        <a:spcAft>
          <a:spcPct val="10000"/>
        </a:spcAft>
        <a:buClr>
          <a:srgbClr val="ABA69F"/>
        </a:buClr>
        <a:buFont typeface="Futura Bk" pitchFamily="34" charset="0"/>
        <a:buChar char="−"/>
        <a:defRPr sz="2400">
          <a:solidFill>
            <a:schemeClr val="bg1"/>
          </a:solidFill>
          <a:latin typeface="+mn-lt"/>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3pPr>
      <a:lvl4pPr marL="1257300" indent="-228600" algn="l" rtl="0" eaLnBrk="0" fontAlgn="base" hangingPunct="0">
        <a:lnSpc>
          <a:spcPct val="90000"/>
        </a:lnSpc>
        <a:spcBef>
          <a:spcPct val="25000"/>
        </a:spcBef>
        <a:spcAft>
          <a:spcPct val="10000"/>
        </a:spcAft>
        <a:buClr>
          <a:srgbClr val="ABA69F"/>
        </a:buClr>
        <a:buFont typeface="Futura Bk" pitchFamily="34" charset="0"/>
        <a:buChar char="−"/>
        <a:defRPr sz="2000">
          <a:solidFill>
            <a:schemeClr val="bg1"/>
          </a:solidFill>
          <a:latin typeface="+mn-lt"/>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5pPr>
      <a:lvl6pPr marL="2057400" indent="-228600" algn="l" rtl="0" fontAlgn="base">
        <a:lnSpc>
          <a:spcPct val="90000"/>
        </a:lnSpc>
        <a:spcBef>
          <a:spcPct val="25000"/>
        </a:spcBef>
        <a:spcAft>
          <a:spcPct val="10000"/>
        </a:spcAft>
        <a:buClr>
          <a:srgbClr val="ABA69F"/>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bwMode="auto">
          <a:xfrm>
            <a:off x="428625" y="114300"/>
            <a:ext cx="82454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7075" name="Rectangle 3"/>
          <p:cNvSpPr>
            <a:spLocks noGrp="1" noChangeArrowheads="1"/>
          </p:cNvSpPr>
          <p:nvPr>
            <p:ph type="body" idx="1"/>
          </p:nvPr>
        </p:nvSpPr>
        <p:spPr bwMode="auto">
          <a:xfrm>
            <a:off x="400050" y="1447800"/>
            <a:ext cx="8272463" cy="463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1879" name="Rectangle 7"/>
          <p:cNvSpPr>
            <a:spLocks noChangeArrowheads="1"/>
          </p:cNvSpPr>
          <p:nvPr/>
        </p:nvSpPr>
        <p:spPr bwMode="ltGray">
          <a:xfrm>
            <a:off x="0" y="1171575"/>
            <a:ext cx="257175" cy="5686425"/>
          </a:xfrm>
          <a:prstGeom prst="rect">
            <a:avLst/>
          </a:prstGeom>
          <a:solidFill>
            <a:srgbClr val="0071B4"/>
          </a:solidFill>
          <a:ln w="9525">
            <a:noFill/>
            <a:miter lim="800000"/>
            <a:headEnd/>
            <a:tailEnd/>
          </a:ln>
          <a:effectLst/>
        </p:spPr>
        <p:txBody>
          <a:bodyPr wrap="none" anchor="ctr"/>
          <a:lstStyle/>
          <a:p>
            <a:pPr algn="l" rtl="0" fontAlgn="base">
              <a:spcBef>
                <a:spcPct val="50000"/>
              </a:spcBef>
              <a:spcAft>
                <a:spcPct val="0"/>
              </a:spcAft>
              <a:defRPr/>
            </a:pPr>
            <a:endParaRPr lang="en-US" sz="1600" kern="1200">
              <a:solidFill>
                <a:srgbClr val="000000"/>
              </a:solidFill>
              <a:latin typeface="Futura Bk" pitchFamily="34" charset="0"/>
              <a:ea typeface="+mn-ea"/>
              <a:cs typeface="Arial" charset="0"/>
            </a:endParaRPr>
          </a:p>
        </p:txBody>
      </p:sp>
      <p:sp>
        <p:nvSpPr>
          <p:cNvPr id="1231880" name="Rectangle 8"/>
          <p:cNvSpPr>
            <a:spLocks noChangeArrowheads="1"/>
          </p:cNvSpPr>
          <p:nvPr/>
        </p:nvSpPr>
        <p:spPr bwMode="ltGray">
          <a:xfrm>
            <a:off x="0" y="0"/>
            <a:ext cx="257175" cy="1114425"/>
          </a:xfrm>
          <a:prstGeom prst="rect">
            <a:avLst/>
          </a:prstGeom>
          <a:solidFill>
            <a:srgbClr val="0071B4"/>
          </a:solidFill>
          <a:ln w="9525">
            <a:noFill/>
            <a:miter lim="800000"/>
            <a:headEnd/>
            <a:tailEnd/>
          </a:ln>
          <a:effectLst/>
        </p:spPr>
        <p:txBody>
          <a:bodyPr wrap="none" anchor="ctr"/>
          <a:lstStyle/>
          <a:p>
            <a:pPr algn="l" rtl="0" fontAlgn="base">
              <a:spcBef>
                <a:spcPct val="50000"/>
              </a:spcBef>
              <a:spcAft>
                <a:spcPct val="0"/>
              </a:spcAft>
              <a:defRPr/>
            </a:pPr>
            <a:endParaRPr lang="en-US" sz="1600" kern="1200">
              <a:solidFill>
                <a:srgbClr val="000000"/>
              </a:solidFill>
              <a:latin typeface="Futura Bk" pitchFamily="34" charset="0"/>
              <a:ea typeface="+mn-ea"/>
              <a:cs typeface="Arial" charset="0"/>
            </a:endParaRPr>
          </a:p>
        </p:txBody>
      </p:sp>
      <p:pic>
        <p:nvPicPr>
          <p:cNvPr id="387078" name="Picture 12"/>
          <p:cNvPicPr>
            <a:picLocks noChangeAspect="1" noChangeArrowheads="1"/>
          </p:cNvPicPr>
          <p:nvPr/>
        </p:nvPicPr>
        <p:blipFill>
          <a:blip r:embed="rId13"/>
          <a:srcRect b="16844"/>
          <a:stretch>
            <a:fillRect/>
          </a:stretch>
        </p:blipFill>
        <p:spPr bwMode="auto">
          <a:xfrm>
            <a:off x="8382000" y="6361113"/>
            <a:ext cx="555625" cy="365125"/>
          </a:xfrm>
          <a:prstGeom prst="rect">
            <a:avLst/>
          </a:prstGeom>
          <a:noFill/>
          <a:ln w="9525" algn="ctr">
            <a:noFill/>
            <a:miter lim="800000"/>
            <a:headEnd/>
            <a:tailEnd/>
          </a:ln>
        </p:spPr>
      </p:pic>
      <p:sp>
        <p:nvSpPr>
          <p:cNvPr id="1231885" name="Rectangle 13"/>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a:solidFill>
                  <a:srgbClr val="848589"/>
                </a:solidFill>
                <a:latin typeface="+mn-lt"/>
                <a:cs typeface="+mn-cs"/>
              </a:defRPr>
            </a:lvl1pPr>
          </a:lstStyle>
          <a:p>
            <a:pPr algn="l" rtl="0" fontAlgn="base">
              <a:spcAft>
                <a:spcPct val="0"/>
              </a:spcAft>
              <a:defRPr/>
            </a:pPr>
            <a:fld id="{4D00B21F-AADB-4037-8909-3CE018B0D09F}" type="slidenum">
              <a:rPr lang="en-US" kern="1200">
                <a:latin typeface="Futura Bk"/>
                <a:ea typeface="+mn-ea"/>
              </a:rPr>
              <a:pPr algn="l" rtl="0" fontAlgn="base">
                <a:spcAft>
                  <a:spcPct val="0"/>
                </a:spcAft>
                <a:defRPr/>
              </a:pPr>
              <a:t>‹#›</a:t>
            </a:fld>
            <a:endParaRPr lang="en-US" kern="1200">
              <a:latin typeface="Futura Bk"/>
              <a:ea typeface="+mn-ea"/>
            </a:endParaRPr>
          </a:p>
        </p:txBody>
      </p:sp>
      <p:sp>
        <p:nvSpPr>
          <p:cNvPr id="1231886" name="Rectangle 14"/>
          <p:cNvSpPr>
            <a:spLocks noGrp="1" noChangeArrowheads="1"/>
          </p:cNvSpPr>
          <p:nvPr>
            <p:ph type="dt" sz="half" idx="2"/>
          </p:nvPr>
        </p:nvSpPr>
        <p:spPr bwMode="auto">
          <a:xfrm>
            <a:off x="836613" y="6550025"/>
            <a:ext cx="14414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a:solidFill>
                  <a:srgbClr val="848589"/>
                </a:solidFill>
                <a:latin typeface="+mn-lt"/>
                <a:cs typeface="+mn-cs"/>
              </a:defRPr>
            </a:lvl1pPr>
          </a:lstStyle>
          <a:p>
            <a:pPr algn="l" rtl="0" fontAlgn="base">
              <a:spcAft>
                <a:spcPct val="0"/>
              </a:spcAft>
              <a:defRPr/>
            </a:pPr>
            <a:fld id="{F371FABB-DC5F-4D8B-88F6-DB9F38B854FE}" type="datetime3">
              <a:rPr lang="en-US" kern="1200">
                <a:latin typeface="Futura Bk"/>
                <a:ea typeface="+mn-ea"/>
              </a:rPr>
              <a:pPr algn="l" rtl="0" fontAlgn="base">
                <a:spcAft>
                  <a:spcPct val="0"/>
                </a:spcAft>
                <a:defRPr/>
              </a:pPr>
              <a:t>10 December 2008</a:t>
            </a:fld>
            <a:endParaRPr lang="en-US" kern="1200">
              <a:latin typeface="Futura Bk"/>
              <a:ea typeface="+mn-ea"/>
            </a:endParaRPr>
          </a:p>
        </p:txBody>
      </p:sp>
      <p:sp>
        <p:nvSpPr>
          <p:cNvPr id="1231887" name="Rectangle 15"/>
          <p:cNvSpPr>
            <a:spLocks noGrp="1" noChangeArrowheads="1"/>
          </p:cNvSpPr>
          <p:nvPr>
            <p:ph type="ftr" sz="quarter" idx="3"/>
          </p:nvPr>
        </p:nvSpPr>
        <p:spPr bwMode="auto">
          <a:xfrm>
            <a:off x="2295525" y="6550025"/>
            <a:ext cx="50609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a:solidFill>
                  <a:srgbClr val="848589"/>
                </a:solidFill>
                <a:latin typeface="+mn-lt"/>
                <a:cs typeface="+mn-cs"/>
              </a:defRPr>
            </a:lvl1pPr>
          </a:lstStyle>
          <a:p>
            <a:pPr algn="l" rtl="0" fontAlgn="base">
              <a:spcAft>
                <a:spcPct val="0"/>
              </a:spcAft>
              <a:defRPr/>
            </a:pPr>
            <a:endParaRPr lang="en-US" kern="1200">
              <a:latin typeface="Futura Bk"/>
              <a:ea typeface="+mn-ea"/>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wipe dir="r"/>
  </p:transition>
  <p:timing>
    <p:tnLst>
      <p:par>
        <p:cTn id="1" dur="indefinite" restart="never" nodeType="tmRoot"/>
      </p:par>
    </p:tnLst>
  </p:timing>
  <p:hf hdr="0" ftr="0"/>
  <p:txStyles>
    <p:titleStyle>
      <a:lvl1pPr algn="l" rtl="0" fontAlgn="base">
        <a:lnSpc>
          <a:spcPct val="90000"/>
        </a:lnSpc>
        <a:spcBef>
          <a:spcPct val="25000"/>
        </a:spcBef>
        <a:spcAft>
          <a:spcPct val="0"/>
        </a:spcAft>
        <a:defRPr sz="3600">
          <a:solidFill>
            <a:schemeClr val="tx2"/>
          </a:solidFill>
          <a:latin typeface="+mj-lt"/>
          <a:ea typeface="+mj-ea"/>
          <a:cs typeface="+mj-cs"/>
        </a:defRPr>
      </a:lvl1pPr>
      <a:lvl2pPr algn="l" rtl="0" fontAlgn="base">
        <a:lnSpc>
          <a:spcPct val="90000"/>
        </a:lnSpc>
        <a:spcBef>
          <a:spcPct val="25000"/>
        </a:spcBef>
        <a:spcAft>
          <a:spcPct val="0"/>
        </a:spcAft>
        <a:defRPr sz="3600">
          <a:solidFill>
            <a:schemeClr val="tx2"/>
          </a:solidFill>
          <a:latin typeface="Futura Bk" pitchFamily="34" charset="0"/>
        </a:defRPr>
      </a:lvl2pPr>
      <a:lvl3pPr algn="l" rtl="0" fontAlgn="base">
        <a:lnSpc>
          <a:spcPct val="90000"/>
        </a:lnSpc>
        <a:spcBef>
          <a:spcPct val="25000"/>
        </a:spcBef>
        <a:spcAft>
          <a:spcPct val="0"/>
        </a:spcAft>
        <a:defRPr sz="3600">
          <a:solidFill>
            <a:schemeClr val="tx2"/>
          </a:solidFill>
          <a:latin typeface="Futura Bk" pitchFamily="34" charset="0"/>
        </a:defRPr>
      </a:lvl3pPr>
      <a:lvl4pPr algn="l" rtl="0" fontAlgn="base">
        <a:lnSpc>
          <a:spcPct val="90000"/>
        </a:lnSpc>
        <a:spcBef>
          <a:spcPct val="25000"/>
        </a:spcBef>
        <a:spcAft>
          <a:spcPct val="0"/>
        </a:spcAft>
        <a:defRPr sz="3600">
          <a:solidFill>
            <a:schemeClr val="tx2"/>
          </a:solidFill>
          <a:latin typeface="Futura Bk" pitchFamily="34" charset="0"/>
        </a:defRPr>
      </a:lvl4pPr>
      <a:lvl5pPr algn="l" rtl="0" fontAlgn="base">
        <a:lnSpc>
          <a:spcPct val="90000"/>
        </a:lnSpc>
        <a:spcBef>
          <a:spcPct val="25000"/>
        </a:spcBef>
        <a:spcAft>
          <a:spcPct val="0"/>
        </a:spcAft>
        <a:defRPr sz="3600">
          <a:solidFill>
            <a:schemeClr val="tx2"/>
          </a:solidFill>
          <a:latin typeface="Futura Bk" pitchFamily="34" charset="0"/>
        </a:defRPr>
      </a:lvl5pPr>
      <a:lvl6pPr marL="457200" algn="l" rtl="0" fontAlgn="base">
        <a:lnSpc>
          <a:spcPct val="90000"/>
        </a:lnSpc>
        <a:spcBef>
          <a:spcPct val="25000"/>
        </a:spcBef>
        <a:spcAft>
          <a:spcPct val="0"/>
        </a:spcAft>
        <a:defRPr sz="3600">
          <a:solidFill>
            <a:schemeClr val="tx2"/>
          </a:solidFill>
          <a:latin typeface="Futura Bk" pitchFamily="34" charset="0"/>
        </a:defRPr>
      </a:lvl6pPr>
      <a:lvl7pPr marL="914400" algn="l" rtl="0" fontAlgn="base">
        <a:lnSpc>
          <a:spcPct val="90000"/>
        </a:lnSpc>
        <a:spcBef>
          <a:spcPct val="25000"/>
        </a:spcBef>
        <a:spcAft>
          <a:spcPct val="0"/>
        </a:spcAft>
        <a:defRPr sz="3600">
          <a:solidFill>
            <a:schemeClr val="tx2"/>
          </a:solidFill>
          <a:latin typeface="Futura Bk" pitchFamily="34" charset="0"/>
        </a:defRPr>
      </a:lvl7pPr>
      <a:lvl8pPr marL="1371600" algn="l" rtl="0" fontAlgn="base">
        <a:lnSpc>
          <a:spcPct val="90000"/>
        </a:lnSpc>
        <a:spcBef>
          <a:spcPct val="25000"/>
        </a:spcBef>
        <a:spcAft>
          <a:spcPct val="0"/>
        </a:spcAft>
        <a:defRPr sz="3600">
          <a:solidFill>
            <a:schemeClr val="tx2"/>
          </a:solidFill>
          <a:latin typeface="Futura Bk" pitchFamily="34" charset="0"/>
        </a:defRPr>
      </a:lvl8pPr>
      <a:lvl9pPr marL="1828800" algn="l" rtl="0" fontAlgn="base">
        <a:lnSpc>
          <a:spcPct val="90000"/>
        </a:lnSpc>
        <a:spcBef>
          <a:spcPct val="25000"/>
        </a:spcBef>
        <a:spcAft>
          <a:spcPct val="0"/>
        </a:spcAft>
        <a:defRPr sz="3600">
          <a:solidFill>
            <a:schemeClr val="tx2"/>
          </a:solidFill>
          <a:latin typeface="Futura Bk" pitchFamily="34" charset="0"/>
        </a:defRPr>
      </a:lvl9pPr>
    </p:titleStyle>
    <p:bodyStyle>
      <a:lvl1pPr marL="228600" indent="-228600" algn="l" rtl="0" fontAlgn="base">
        <a:lnSpc>
          <a:spcPct val="90000"/>
        </a:lnSpc>
        <a:spcBef>
          <a:spcPct val="25000"/>
        </a:spcBef>
        <a:spcAft>
          <a:spcPct val="10000"/>
        </a:spcAft>
        <a:buClr>
          <a:srgbClr val="ABA69F"/>
        </a:buClr>
        <a:buSzPct val="80000"/>
        <a:buChar char="•"/>
        <a:defRPr sz="2800">
          <a:solidFill>
            <a:schemeClr val="tx1"/>
          </a:solidFill>
          <a:latin typeface="+mn-lt"/>
          <a:ea typeface="+mn-ea"/>
          <a:cs typeface="+mn-cs"/>
        </a:defRPr>
      </a:lvl1pPr>
      <a:lvl2pPr marL="571500" indent="-228600" algn="l" rtl="0" fontAlgn="base">
        <a:lnSpc>
          <a:spcPct val="90000"/>
        </a:lnSpc>
        <a:spcBef>
          <a:spcPct val="25000"/>
        </a:spcBef>
        <a:spcAft>
          <a:spcPct val="10000"/>
        </a:spcAft>
        <a:buClr>
          <a:srgbClr val="ABA69F"/>
        </a:buClr>
        <a:buFont typeface="Futura Bk" pitchFamily="34" charset="0"/>
        <a:buChar char="−"/>
        <a:defRPr sz="2400">
          <a:solidFill>
            <a:schemeClr val="tx1"/>
          </a:solidFill>
          <a:latin typeface="+mn-lt"/>
        </a:defRPr>
      </a:lvl2pPr>
      <a:lvl3pPr marL="914400" indent="-228600" algn="l" rtl="0" fontAlgn="base">
        <a:lnSpc>
          <a:spcPct val="90000"/>
        </a:lnSpc>
        <a:spcBef>
          <a:spcPct val="25000"/>
        </a:spcBef>
        <a:spcAft>
          <a:spcPct val="10000"/>
        </a:spcAft>
        <a:buClr>
          <a:srgbClr val="ABA69F"/>
        </a:buClr>
        <a:buChar char="•"/>
        <a:defRPr sz="2000">
          <a:solidFill>
            <a:schemeClr val="tx1"/>
          </a:solidFill>
          <a:latin typeface="+mn-lt"/>
        </a:defRPr>
      </a:lvl3pPr>
      <a:lvl4pPr marL="1257300" indent="-228600" algn="l" rtl="0" fontAlgn="base">
        <a:lnSpc>
          <a:spcPct val="90000"/>
        </a:lnSpc>
        <a:spcBef>
          <a:spcPct val="25000"/>
        </a:spcBef>
        <a:spcAft>
          <a:spcPct val="10000"/>
        </a:spcAft>
        <a:buClr>
          <a:srgbClr val="ABA69F"/>
        </a:buClr>
        <a:buFont typeface="Futura Bk" pitchFamily="34" charset="0"/>
        <a:buChar char="−"/>
        <a:defRPr sz="2000">
          <a:solidFill>
            <a:schemeClr val="tx1"/>
          </a:solidFill>
          <a:latin typeface="+mn-lt"/>
        </a:defRPr>
      </a:lvl4pPr>
      <a:lvl5pPr marL="1600200" indent="-228600" algn="l" rtl="0" fontAlgn="base">
        <a:lnSpc>
          <a:spcPct val="90000"/>
        </a:lnSpc>
        <a:spcBef>
          <a:spcPct val="25000"/>
        </a:spcBef>
        <a:spcAft>
          <a:spcPct val="10000"/>
        </a:spcAft>
        <a:buClr>
          <a:srgbClr val="ABA69F"/>
        </a:buClr>
        <a:buChar char="•"/>
        <a:defRPr sz="2000">
          <a:solidFill>
            <a:schemeClr val="tx1"/>
          </a:solidFill>
          <a:latin typeface="+mn-lt"/>
        </a:defRPr>
      </a:lvl5pPr>
      <a:lvl6pPr marL="2057400" indent="-228600" algn="l" rtl="0" fontAlgn="base">
        <a:lnSpc>
          <a:spcPct val="90000"/>
        </a:lnSpc>
        <a:spcBef>
          <a:spcPct val="25000"/>
        </a:spcBef>
        <a:spcAft>
          <a:spcPct val="10000"/>
        </a:spcAft>
        <a:buClr>
          <a:srgbClr val="ABA69F"/>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gradFill rotWithShape="0">
          <a:gsLst>
            <a:gs pos="0">
              <a:srgbClr val="003871"/>
            </a:gs>
            <a:gs pos="100000">
              <a:srgbClr val="005B9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114300"/>
            <a:ext cx="82454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00050" y="1447800"/>
            <a:ext cx="8272463" cy="463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p:cNvPicPr>
            <a:picLocks noChangeAspect="1" noChangeArrowheads="1"/>
          </p:cNvPicPr>
          <p:nvPr/>
        </p:nvPicPr>
        <p:blipFill>
          <a:blip r:embed="rId5"/>
          <a:srcRect/>
          <a:stretch>
            <a:fillRect/>
          </a:stretch>
        </p:blipFill>
        <p:spPr bwMode="auto">
          <a:xfrm>
            <a:off x="8350250" y="6261100"/>
            <a:ext cx="555625" cy="438150"/>
          </a:xfrm>
          <a:prstGeom prst="rect">
            <a:avLst/>
          </a:prstGeom>
          <a:noFill/>
          <a:ln w="9525" algn="ctr">
            <a:noFill/>
            <a:miter lim="800000"/>
            <a:headEnd/>
            <a:tailEnd/>
          </a:ln>
        </p:spPr>
      </p:pic>
      <p:sp>
        <p:nvSpPr>
          <p:cNvPr id="10247" name="Rectangle 7"/>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mn-lt"/>
                <a:cs typeface="+mn-cs"/>
              </a:defRPr>
            </a:lvl1pPr>
          </a:lstStyle>
          <a:p>
            <a:pPr algn="l" rtl="0" fontAlgn="base">
              <a:spcBef>
                <a:spcPct val="0"/>
              </a:spcBef>
              <a:spcAft>
                <a:spcPct val="0"/>
              </a:spcAft>
              <a:defRPr/>
            </a:pPr>
            <a:fld id="{2F20EFBD-51EB-4022-B91E-80C4AFC4A153}" type="slidenum">
              <a:rPr lang="en-US" kern="1200">
                <a:latin typeface="Futura Bk"/>
                <a:ea typeface="+mn-ea"/>
              </a:rPr>
              <a:pPr algn="l" rtl="0" fontAlgn="base">
                <a:spcBef>
                  <a:spcPct val="0"/>
                </a:spcBef>
                <a:spcAft>
                  <a:spcPct val="0"/>
                </a:spcAft>
                <a:defRPr/>
              </a:pPr>
              <a:t>‹#›</a:t>
            </a:fld>
            <a:endParaRPr lang="en-US" kern="1200">
              <a:latin typeface="Futura Bk"/>
              <a:ea typeface="+mn-ea"/>
            </a:endParaRPr>
          </a:p>
        </p:txBody>
      </p:sp>
      <p:sp>
        <p:nvSpPr>
          <p:cNvPr id="10248" name="Rectangle 8"/>
          <p:cNvSpPr>
            <a:spLocks noGrp="1" noChangeArrowheads="1"/>
          </p:cNvSpPr>
          <p:nvPr>
            <p:ph type="dt" sz="half" idx="2"/>
          </p:nvPr>
        </p:nvSpPr>
        <p:spPr bwMode="auto">
          <a:xfrm>
            <a:off x="836613" y="6550025"/>
            <a:ext cx="1792287"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Futura Bk" pitchFamily="34" charset="0"/>
                <a:cs typeface="+mn-cs"/>
              </a:defRPr>
            </a:lvl1pPr>
          </a:lstStyle>
          <a:p>
            <a:pPr algn="l" rtl="0" fontAlgn="base">
              <a:spcBef>
                <a:spcPct val="0"/>
              </a:spcBef>
              <a:spcAft>
                <a:spcPct val="0"/>
              </a:spcAft>
              <a:defRPr/>
            </a:pPr>
            <a:fld id="{7B7AF7AB-CC8A-403E-AB6C-E0EAEFB1D98C}" type="datetime1">
              <a:rPr lang="en-US" kern="1200">
                <a:ea typeface="+mn-ea"/>
              </a:rPr>
              <a:pPr algn="l" rtl="0" fontAlgn="base">
                <a:spcBef>
                  <a:spcPct val="0"/>
                </a:spcBef>
                <a:spcAft>
                  <a:spcPct val="0"/>
                </a:spcAft>
                <a:defRPr/>
              </a:pPr>
              <a:t>12/10/2008</a:t>
            </a:fld>
            <a:endParaRPr lang="en-US" kern="1200">
              <a:ea typeface="+mn-ea"/>
            </a:endParaRPr>
          </a:p>
        </p:txBody>
      </p:sp>
      <p:sp>
        <p:nvSpPr>
          <p:cNvPr id="10249" name="Rectangle 9"/>
          <p:cNvSpPr>
            <a:spLocks noGrp="1" noChangeArrowheads="1"/>
          </p:cNvSpPr>
          <p:nvPr>
            <p:ph type="ftr" sz="quarter" idx="3"/>
          </p:nvPr>
        </p:nvSpPr>
        <p:spPr bwMode="auto">
          <a:xfrm>
            <a:off x="2211388" y="6550025"/>
            <a:ext cx="53594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latin typeface="Futura Bk" pitchFamily="34" charset="0"/>
                <a:cs typeface="+mn-cs"/>
              </a:defRPr>
            </a:lvl1pPr>
          </a:lstStyle>
          <a:p>
            <a:pPr algn="l" rtl="0" fontAlgn="base">
              <a:spcBef>
                <a:spcPct val="0"/>
              </a:spcBef>
              <a:spcAft>
                <a:spcPct val="0"/>
              </a:spcAft>
              <a:defRPr/>
            </a:pPr>
            <a:r>
              <a:rPr lang="en-US" kern="1200">
                <a:ea typeface="+mn-ea"/>
              </a:rPr>
              <a:t>HP Confidential - Don't Copy or Distribute</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transition spd="med"/>
  <p:timing>
    <p:tnLst>
      <p:par>
        <p:cTn id="1" dur="indefinite" restart="never" nodeType="tmRoot"/>
      </p:par>
    </p:tnLst>
  </p:timing>
  <p:hf hdr="0"/>
  <p:txStyles>
    <p:titleStyle>
      <a:lvl1pPr algn="l" rtl="0" eaLnBrk="0" fontAlgn="base" hangingPunct="0">
        <a:lnSpc>
          <a:spcPct val="90000"/>
        </a:lnSpc>
        <a:spcBef>
          <a:spcPct val="25000"/>
        </a:spcBef>
        <a:spcAft>
          <a:spcPct val="0"/>
        </a:spcAft>
        <a:defRPr sz="3600">
          <a:solidFill>
            <a:schemeClr val="bg1"/>
          </a:solidFill>
          <a:latin typeface="+mj-lt"/>
          <a:ea typeface="+mj-ea"/>
          <a:cs typeface="+mj-cs"/>
        </a:defRPr>
      </a:lvl1pPr>
      <a:lvl2pPr algn="l" rtl="0" eaLnBrk="0" fontAlgn="base" hangingPunct="0">
        <a:lnSpc>
          <a:spcPct val="90000"/>
        </a:lnSpc>
        <a:spcBef>
          <a:spcPct val="25000"/>
        </a:spcBef>
        <a:spcAft>
          <a:spcPct val="0"/>
        </a:spcAft>
        <a:defRPr sz="3600">
          <a:solidFill>
            <a:schemeClr val="bg1"/>
          </a:solidFill>
          <a:latin typeface="Futura Bk" pitchFamily="34" charset="0"/>
        </a:defRPr>
      </a:lvl2pPr>
      <a:lvl3pPr algn="l" rtl="0" eaLnBrk="0" fontAlgn="base" hangingPunct="0">
        <a:lnSpc>
          <a:spcPct val="90000"/>
        </a:lnSpc>
        <a:spcBef>
          <a:spcPct val="25000"/>
        </a:spcBef>
        <a:spcAft>
          <a:spcPct val="0"/>
        </a:spcAft>
        <a:defRPr sz="3600">
          <a:solidFill>
            <a:schemeClr val="bg1"/>
          </a:solidFill>
          <a:latin typeface="Futura Bk" pitchFamily="34" charset="0"/>
        </a:defRPr>
      </a:lvl3pPr>
      <a:lvl4pPr algn="l" rtl="0" eaLnBrk="0" fontAlgn="base" hangingPunct="0">
        <a:lnSpc>
          <a:spcPct val="90000"/>
        </a:lnSpc>
        <a:spcBef>
          <a:spcPct val="25000"/>
        </a:spcBef>
        <a:spcAft>
          <a:spcPct val="0"/>
        </a:spcAft>
        <a:defRPr sz="3600">
          <a:solidFill>
            <a:schemeClr val="bg1"/>
          </a:solidFill>
          <a:latin typeface="Futura Bk" pitchFamily="34" charset="0"/>
        </a:defRPr>
      </a:lvl4pPr>
      <a:lvl5pPr algn="l" rtl="0" eaLnBrk="0" fontAlgn="base" hangingPunct="0">
        <a:lnSpc>
          <a:spcPct val="90000"/>
        </a:lnSpc>
        <a:spcBef>
          <a:spcPct val="25000"/>
        </a:spcBef>
        <a:spcAft>
          <a:spcPct val="0"/>
        </a:spcAft>
        <a:defRPr sz="3600">
          <a:solidFill>
            <a:schemeClr val="bg1"/>
          </a:solidFill>
          <a:latin typeface="Futura Bk" pitchFamily="34" charset="0"/>
        </a:defRPr>
      </a:lvl5pPr>
      <a:lvl6pPr marL="457200" algn="l" rtl="0" fontAlgn="base">
        <a:lnSpc>
          <a:spcPct val="90000"/>
        </a:lnSpc>
        <a:spcBef>
          <a:spcPct val="25000"/>
        </a:spcBef>
        <a:spcAft>
          <a:spcPct val="0"/>
        </a:spcAft>
        <a:defRPr sz="3600">
          <a:solidFill>
            <a:schemeClr val="tx2"/>
          </a:solidFill>
          <a:latin typeface="Futura Bk" pitchFamily="34" charset="0"/>
        </a:defRPr>
      </a:lvl6pPr>
      <a:lvl7pPr marL="914400" algn="l" rtl="0" fontAlgn="base">
        <a:lnSpc>
          <a:spcPct val="90000"/>
        </a:lnSpc>
        <a:spcBef>
          <a:spcPct val="25000"/>
        </a:spcBef>
        <a:spcAft>
          <a:spcPct val="0"/>
        </a:spcAft>
        <a:defRPr sz="3600">
          <a:solidFill>
            <a:schemeClr val="tx2"/>
          </a:solidFill>
          <a:latin typeface="Futura Bk" pitchFamily="34" charset="0"/>
        </a:defRPr>
      </a:lvl7pPr>
      <a:lvl8pPr marL="1371600" algn="l" rtl="0" fontAlgn="base">
        <a:lnSpc>
          <a:spcPct val="90000"/>
        </a:lnSpc>
        <a:spcBef>
          <a:spcPct val="25000"/>
        </a:spcBef>
        <a:spcAft>
          <a:spcPct val="0"/>
        </a:spcAft>
        <a:defRPr sz="3600">
          <a:solidFill>
            <a:schemeClr val="tx2"/>
          </a:solidFill>
          <a:latin typeface="Futura Bk" pitchFamily="34" charset="0"/>
        </a:defRPr>
      </a:lvl8pPr>
      <a:lvl9pPr marL="1828800" algn="l" rtl="0" fontAlgn="base">
        <a:lnSpc>
          <a:spcPct val="90000"/>
        </a:lnSpc>
        <a:spcBef>
          <a:spcPct val="2500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25000"/>
        </a:spcBef>
        <a:spcAft>
          <a:spcPct val="10000"/>
        </a:spcAft>
        <a:buClr>
          <a:srgbClr val="ABA69F"/>
        </a:buClr>
        <a:buSzPct val="80000"/>
        <a:buChar char="•"/>
        <a:defRPr sz="2800">
          <a:solidFill>
            <a:schemeClr val="bg1"/>
          </a:solidFill>
          <a:latin typeface="+mn-lt"/>
          <a:ea typeface="+mn-ea"/>
          <a:cs typeface="+mn-cs"/>
        </a:defRPr>
      </a:lvl1pPr>
      <a:lvl2pPr marL="571500" indent="-228600" algn="l" rtl="0" eaLnBrk="0" fontAlgn="base" hangingPunct="0">
        <a:lnSpc>
          <a:spcPct val="90000"/>
        </a:lnSpc>
        <a:spcBef>
          <a:spcPct val="25000"/>
        </a:spcBef>
        <a:spcAft>
          <a:spcPct val="10000"/>
        </a:spcAft>
        <a:buClr>
          <a:srgbClr val="ABA69F"/>
        </a:buClr>
        <a:buFont typeface="Futura Bk" pitchFamily="34" charset="0"/>
        <a:buChar char="−"/>
        <a:defRPr sz="2400">
          <a:solidFill>
            <a:schemeClr val="bg1"/>
          </a:solidFill>
          <a:latin typeface="+mn-lt"/>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3pPr>
      <a:lvl4pPr marL="1257300" indent="-228600" algn="l" rtl="0" eaLnBrk="0" fontAlgn="base" hangingPunct="0">
        <a:lnSpc>
          <a:spcPct val="90000"/>
        </a:lnSpc>
        <a:spcBef>
          <a:spcPct val="25000"/>
        </a:spcBef>
        <a:spcAft>
          <a:spcPct val="10000"/>
        </a:spcAft>
        <a:buClr>
          <a:srgbClr val="ABA69F"/>
        </a:buClr>
        <a:buFont typeface="Futura Bk" pitchFamily="34" charset="0"/>
        <a:buChar char="−"/>
        <a:defRPr sz="2000">
          <a:solidFill>
            <a:schemeClr val="bg1"/>
          </a:solidFill>
          <a:latin typeface="+mn-lt"/>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bg1"/>
          </a:solidFill>
          <a:latin typeface="+mn-lt"/>
        </a:defRPr>
      </a:lvl5pPr>
      <a:lvl6pPr marL="2057400" indent="-228600" algn="l" rtl="0" fontAlgn="base">
        <a:lnSpc>
          <a:spcPct val="90000"/>
        </a:lnSpc>
        <a:spcBef>
          <a:spcPct val="25000"/>
        </a:spcBef>
        <a:spcAft>
          <a:spcPct val="10000"/>
        </a:spcAft>
        <a:buClr>
          <a:srgbClr val="ABA69F"/>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28625" y="114300"/>
            <a:ext cx="82454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00050" y="1447800"/>
            <a:ext cx="8272463" cy="463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1879" name="Rectangle 7"/>
          <p:cNvSpPr>
            <a:spLocks noChangeArrowheads="1"/>
          </p:cNvSpPr>
          <p:nvPr/>
        </p:nvSpPr>
        <p:spPr bwMode="ltGray">
          <a:xfrm>
            <a:off x="0" y="1171575"/>
            <a:ext cx="257175" cy="5686425"/>
          </a:xfrm>
          <a:prstGeom prst="rect">
            <a:avLst/>
          </a:prstGeom>
          <a:solidFill>
            <a:srgbClr val="0071B4"/>
          </a:solidFill>
          <a:ln w="9525">
            <a:noFill/>
            <a:miter lim="800000"/>
            <a:headEnd/>
            <a:tailEnd/>
          </a:ln>
          <a:effectLst/>
        </p:spPr>
        <p:txBody>
          <a:bodyPr wrap="none" anchor="ctr"/>
          <a:lstStyle/>
          <a:p>
            <a:pPr algn="l" rtl="0" fontAlgn="base">
              <a:spcBef>
                <a:spcPct val="50000"/>
              </a:spcBef>
              <a:spcAft>
                <a:spcPct val="0"/>
              </a:spcAft>
              <a:defRPr/>
            </a:pPr>
            <a:endParaRPr lang="en-US" sz="1600" kern="1200">
              <a:solidFill>
                <a:srgbClr val="000000"/>
              </a:solidFill>
              <a:latin typeface="Futura Bk" pitchFamily="34" charset="0"/>
              <a:ea typeface="+mn-ea"/>
              <a:cs typeface="Arial" charset="0"/>
            </a:endParaRPr>
          </a:p>
        </p:txBody>
      </p:sp>
      <p:sp>
        <p:nvSpPr>
          <p:cNvPr id="1231880" name="Rectangle 8"/>
          <p:cNvSpPr>
            <a:spLocks noChangeArrowheads="1"/>
          </p:cNvSpPr>
          <p:nvPr/>
        </p:nvSpPr>
        <p:spPr bwMode="ltGray">
          <a:xfrm>
            <a:off x="0" y="0"/>
            <a:ext cx="257175" cy="1114425"/>
          </a:xfrm>
          <a:prstGeom prst="rect">
            <a:avLst/>
          </a:prstGeom>
          <a:solidFill>
            <a:srgbClr val="0071B4"/>
          </a:solidFill>
          <a:ln w="9525">
            <a:noFill/>
            <a:miter lim="800000"/>
            <a:headEnd/>
            <a:tailEnd/>
          </a:ln>
          <a:effectLst/>
        </p:spPr>
        <p:txBody>
          <a:bodyPr wrap="none" anchor="ctr"/>
          <a:lstStyle/>
          <a:p>
            <a:pPr algn="l" rtl="0" fontAlgn="base">
              <a:spcBef>
                <a:spcPct val="50000"/>
              </a:spcBef>
              <a:spcAft>
                <a:spcPct val="0"/>
              </a:spcAft>
              <a:defRPr/>
            </a:pPr>
            <a:endParaRPr lang="en-US" sz="1600" kern="1200">
              <a:solidFill>
                <a:srgbClr val="000000"/>
              </a:solidFill>
              <a:latin typeface="Futura Bk" pitchFamily="34" charset="0"/>
              <a:ea typeface="+mn-ea"/>
              <a:cs typeface="Arial" charset="0"/>
            </a:endParaRPr>
          </a:p>
        </p:txBody>
      </p:sp>
      <p:pic>
        <p:nvPicPr>
          <p:cNvPr id="5126" name="Picture 12"/>
          <p:cNvPicPr>
            <a:picLocks noChangeAspect="1" noChangeArrowheads="1"/>
          </p:cNvPicPr>
          <p:nvPr/>
        </p:nvPicPr>
        <p:blipFill>
          <a:blip r:embed="rId13"/>
          <a:srcRect b="16844"/>
          <a:stretch>
            <a:fillRect/>
          </a:stretch>
        </p:blipFill>
        <p:spPr bwMode="auto">
          <a:xfrm>
            <a:off x="8382000" y="6361113"/>
            <a:ext cx="555625" cy="365125"/>
          </a:xfrm>
          <a:prstGeom prst="rect">
            <a:avLst/>
          </a:prstGeom>
          <a:noFill/>
          <a:ln w="9525" algn="ctr">
            <a:noFill/>
            <a:miter lim="800000"/>
            <a:headEnd/>
            <a:tailEnd/>
          </a:ln>
        </p:spPr>
      </p:pic>
      <p:sp>
        <p:nvSpPr>
          <p:cNvPr id="1231885" name="Rectangle 13"/>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a:solidFill>
                  <a:srgbClr val="848589"/>
                </a:solidFill>
                <a:latin typeface="Futura Bk" pitchFamily="34" charset="0"/>
                <a:cs typeface="+mn-cs"/>
              </a:defRPr>
            </a:lvl1pPr>
          </a:lstStyle>
          <a:p>
            <a:pPr algn="l" rtl="0" fontAlgn="base">
              <a:spcAft>
                <a:spcPct val="0"/>
              </a:spcAft>
              <a:defRPr/>
            </a:pPr>
            <a:fld id="{DEA74EAA-BB43-4BF2-A021-18F614D5A7A6}" type="slidenum">
              <a:rPr lang="en-US" kern="1200">
                <a:ea typeface="+mn-ea"/>
              </a:rPr>
              <a:pPr algn="l" rtl="0" fontAlgn="base">
                <a:spcAft>
                  <a:spcPct val="0"/>
                </a:spcAft>
                <a:defRPr/>
              </a:pPr>
              <a:t>‹#›</a:t>
            </a:fld>
            <a:endParaRPr lang="en-US" kern="1200">
              <a:ea typeface="+mn-ea"/>
            </a:endParaRPr>
          </a:p>
        </p:txBody>
      </p:sp>
      <p:sp>
        <p:nvSpPr>
          <p:cNvPr id="1231886" name="Rectangle 14"/>
          <p:cNvSpPr>
            <a:spLocks noGrp="1" noChangeArrowheads="1"/>
          </p:cNvSpPr>
          <p:nvPr>
            <p:ph type="dt" sz="half" idx="2"/>
          </p:nvPr>
        </p:nvSpPr>
        <p:spPr bwMode="auto">
          <a:xfrm>
            <a:off x="836613" y="6550025"/>
            <a:ext cx="14414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a:solidFill>
                  <a:srgbClr val="848589"/>
                </a:solidFill>
                <a:latin typeface="Futura Bk" pitchFamily="34" charset="0"/>
                <a:cs typeface="+mn-cs"/>
              </a:defRPr>
            </a:lvl1pPr>
          </a:lstStyle>
          <a:p>
            <a:pPr algn="l" rtl="0" fontAlgn="base">
              <a:spcAft>
                <a:spcPct val="0"/>
              </a:spcAft>
              <a:defRPr/>
            </a:pPr>
            <a:fld id="{F371FABB-DC5F-4D8B-88F6-DB9F38B854FE}" type="datetime3">
              <a:rPr lang="en-US" kern="1200">
                <a:ea typeface="+mn-ea"/>
              </a:rPr>
              <a:pPr algn="l" rtl="0" fontAlgn="base">
                <a:spcAft>
                  <a:spcPct val="0"/>
                </a:spcAft>
                <a:defRPr/>
              </a:pPr>
              <a:t>10 December 2008</a:t>
            </a:fld>
            <a:endParaRPr lang="en-US" kern="1200">
              <a:ea typeface="+mn-ea"/>
            </a:endParaRPr>
          </a:p>
        </p:txBody>
      </p:sp>
      <p:sp>
        <p:nvSpPr>
          <p:cNvPr id="1231887" name="Rectangle 15"/>
          <p:cNvSpPr>
            <a:spLocks noGrp="1" noChangeArrowheads="1"/>
          </p:cNvSpPr>
          <p:nvPr>
            <p:ph type="ftr" sz="quarter" idx="3"/>
          </p:nvPr>
        </p:nvSpPr>
        <p:spPr bwMode="auto">
          <a:xfrm>
            <a:off x="2295525" y="6550025"/>
            <a:ext cx="50609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a:solidFill>
                  <a:srgbClr val="848589"/>
                </a:solidFill>
                <a:latin typeface="Futura Bk" pitchFamily="34" charset="0"/>
                <a:cs typeface="+mn-cs"/>
              </a:defRPr>
            </a:lvl1pPr>
          </a:lstStyle>
          <a:p>
            <a:pPr algn="l" rtl="0" fontAlgn="base">
              <a:spcAft>
                <a:spcPct val="0"/>
              </a:spcAft>
              <a:defRPr/>
            </a:pPr>
            <a:endParaRPr lang="en-US" kern="1200">
              <a:ea typeface="+mn-ea"/>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wipe dir="r"/>
  </p:transition>
  <p:timing>
    <p:tnLst>
      <p:par>
        <p:cTn id="1" dur="indefinite" restart="never" nodeType="tmRoot"/>
      </p:par>
    </p:tnLst>
  </p:timing>
  <p:hf hdr="0" ftr="0"/>
  <p:txStyles>
    <p:titleStyle>
      <a:lvl1pPr algn="l" rtl="0" eaLnBrk="0" fontAlgn="base" hangingPunct="0">
        <a:lnSpc>
          <a:spcPct val="90000"/>
        </a:lnSpc>
        <a:spcBef>
          <a:spcPct val="25000"/>
        </a:spcBef>
        <a:spcAft>
          <a:spcPct val="0"/>
        </a:spcAft>
        <a:defRPr sz="3600">
          <a:solidFill>
            <a:schemeClr val="tx2"/>
          </a:solidFill>
          <a:latin typeface="+mj-lt"/>
          <a:ea typeface="+mj-ea"/>
          <a:cs typeface="+mj-cs"/>
        </a:defRPr>
      </a:lvl1pPr>
      <a:lvl2pPr algn="l" rtl="0" eaLnBrk="0" fontAlgn="base" hangingPunct="0">
        <a:lnSpc>
          <a:spcPct val="90000"/>
        </a:lnSpc>
        <a:spcBef>
          <a:spcPct val="25000"/>
        </a:spcBef>
        <a:spcAft>
          <a:spcPct val="0"/>
        </a:spcAft>
        <a:defRPr sz="3600">
          <a:solidFill>
            <a:schemeClr val="tx2"/>
          </a:solidFill>
          <a:latin typeface="Futura Bk" pitchFamily="34" charset="0"/>
        </a:defRPr>
      </a:lvl2pPr>
      <a:lvl3pPr algn="l" rtl="0" eaLnBrk="0" fontAlgn="base" hangingPunct="0">
        <a:lnSpc>
          <a:spcPct val="90000"/>
        </a:lnSpc>
        <a:spcBef>
          <a:spcPct val="25000"/>
        </a:spcBef>
        <a:spcAft>
          <a:spcPct val="0"/>
        </a:spcAft>
        <a:defRPr sz="3600">
          <a:solidFill>
            <a:schemeClr val="tx2"/>
          </a:solidFill>
          <a:latin typeface="Futura Bk" pitchFamily="34" charset="0"/>
        </a:defRPr>
      </a:lvl3pPr>
      <a:lvl4pPr algn="l" rtl="0" eaLnBrk="0" fontAlgn="base" hangingPunct="0">
        <a:lnSpc>
          <a:spcPct val="90000"/>
        </a:lnSpc>
        <a:spcBef>
          <a:spcPct val="25000"/>
        </a:spcBef>
        <a:spcAft>
          <a:spcPct val="0"/>
        </a:spcAft>
        <a:defRPr sz="3600">
          <a:solidFill>
            <a:schemeClr val="tx2"/>
          </a:solidFill>
          <a:latin typeface="Futura Bk" pitchFamily="34" charset="0"/>
        </a:defRPr>
      </a:lvl4pPr>
      <a:lvl5pPr algn="l" rtl="0" eaLnBrk="0" fontAlgn="base" hangingPunct="0">
        <a:lnSpc>
          <a:spcPct val="90000"/>
        </a:lnSpc>
        <a:spcBef>
          <a:spcPct val="25000"/>
        </a:spcBef>
        <a:spcAft>
          <a:spcPct val="0"/>
        </a:spcAft>
        <a:defRPr sz="3600">
          <a:solidFill>
            <a:schemeClr val="tx2"/>
          </a:solidFill>
          <a:latin typeface="Futura Bk" pitchFamily="34" charset="0"/>
        </a:defRPr>
      </a:lvl5pPr>
      <a:lvl6pPr marL="457200" algn="l" rtl="0" fontAlgn="base">
        <a:lnSpc>
          <a:spcPct val="90000"/>
        </a:lnSpc>
        <a:spcBef>
          <a:spcPct val="25000"/>
        </a:spcBef>
        <a:spcAft>
          <a:spcPct val="0"/>
        </a:spcAft>
        <a:defRPr sz="3600">
          <a:solidFill>
            <a:schemeClr val="tx2"/>
          </a:solidFill>
          <a:latin typeface="Futura Bk" pitchFamily="34" charset="0"/>
        </a:defRPr>
      </a:lvl6pPr>
      <a:lvl7pPr marL="914400" algn="l" rtl="0" fontAlgn="base">
        <a:lnSpc>
          <a:spcPct val="90000"/>
        </a:lnSpc>
        <a:spcBef>
          <a:spcPct val="25000"/>
        </a:spcBef>
        <a:spcAft>
          <a:spcPct val="0"/>
        </a:spcAft>
        <a:defRPr sz="3600">
          <a:solidFill>
            <a:schemeClr val="tx2"/>
          </a:solidFill>
          <a:latin typeface="Futura Bk" pitchFamily="34" charset="0"/>
        </a:defRPr>
      </a:lvl7pPr>
      <a:lvl8pPr marL="1371600" algn="l" rtl="0" fontAlgn="base">
        <a:lnSpc>
          <a:spcPct val="90000"/>
        </a:lnSpc>
        <a:spcBef>
          <a:spcPct val="25000"/>
        </a:spcBef>
        <a:spcAft>
          <a:spcPct val="0"/>
        </a:spcAft>
        <a:defRPr sz="3600">
          <a:solidFill>
            <a:schemeClr val="tx2"/>
          </a:solidFill>
          <a:latin typeface="Futura Bk" pitchFamily="34" charset="0"/>
        </a:defRPr>
      </a:lvl8pPr>
      <a:lvl9pPr marL="1828800" algn="l" rtl="0" fontAlgn="base">
        <a:lnSpc>
          <a:spcPct val="90000"/>
        </a:lnSpc>
        <a:spcBef>
          <a:spcPct val="2500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25000"/>
        </a:spcBef>
        <a:spcAft>
          <a:spcPct val="10000"/>
        </a:spcAft>
        <a:buClr>
          <a:srgbClr val="ABA69F"/>
        </a:buClr>
        <a:buSzPct val="80000"/>
        <a:buChar char="•"/>
        <a:defRPr sz="2800">
          <a:solidFill>
            <a:schemeClr val="tx1"/>
          </a:solidFill>
          <a:latin typeface="+mn-lt"/>
          <a:ea typeface="+mn-ea"/>
          <a:cs typeface="+mn-cs"/>
        </a:defRPr>
      </a:lvl1pPr>
      <a:lvl2pPr marL="571500" indent="-228600" algn="l" rtl="0" eaLnBrk="0" fontAlgn="base" hangingPunct="0">
        <a:lnSpc>
          <a:spcPct val="90000"/>
        </a:lnSpc>
        <a:spcBef>
          <a:spcPct val="25000"/>
        </a:spcBef>
        <a:spcAft>
          <a:spcPct val="10000"/>
        </a:spcAft>
        <a:buClr>
          <a:srgbClr val="ABA69F"/>
        </a:buClr>
        <a:buFont typeface="Futura Bk" pitchFamily="34" charset="0"/>
        <a:buChar char="−"/>
        <a:defRPr sz="2400">
          <a:solidFill>
            <a:schemeClr val="tx1"/>
          </a:solidFill>
          <a:latin typeface="+mn-lt"/>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tx1"/>
          </a:solidFill>
          <a:latin typeface="+mn-lt"/>
        </a:defRPr>
      </a:lvl3pPr>
      <a:lvl4pPr marL="1257300" indent="-228600" algn="l" rtl="0" eaLnBrk="0" fontAlgn="base" hangingPunct="0">
        <a:lnSpc>
          <a:spcPct val="90000"/>
        </a:lnSpc>
        <a:spcBef>
          <a:spcPct val="25000"/>
        </a:spcBef>
        <a:spcAft>
          <a:spcPct val="10000"/>
        </a:spcAft>
        <a:buClr>
          <a:srgbClr val="ABA69F"/>
        </a:buClr>
        <a:buFont typeface="Futura Bk" pitchFamily="34" charset="0"/>
        <a:buChar char="−"/>
        <a:defRPr sz="2000">
          <a:solidFill>
            <a:schemeClr val="tx1"/>
          </a:solidFill>
          <a:latin typeface="+mn-lt"/>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tx1"/>
          </a:solidFill>
          <a:latin typeface="+mn-lt"/>
        </a:defRPr>
      </a:lvl5pPr>
      <a:lvl6pPr marL="2057400" indent="-228600" algn="l" rtl="0" fontAlgn="base">
        <a:lnSpc>
          <a:spcPct val="90000"/>
        </a:lnSpc>
        <a:spcBef>
          <a:spcPct val="25000"/>
        </a:spcBef>
        <a:spcAft>
          <a:spcPct val="10000"/>
        </a:spcAft>
        <a:buClr>
          <a:srgbClr val="ABA69F"/>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3.xml"/><Relationship Id="rId4" Type="http://schemas.openxmlformats.org/officeDocument/2006/relationships/tags" Target="../tags/tag5.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Background_onl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3" name="Rectangle 94"/>
          <p:cNvSpPr>
            <a:spLocks noChangeArrowheads="1"/>
          </p:cNvSpPr>
          <p:nvPr/>
        </p:nvSpPr>
        <p:spPr bwMode="white">
          <a:xfrm>
            <a:off x="482600" y="438150"/>
            <a:ext cx="5372100" cy="1587500"/>
          </a:xfrm>
          <a:prstGeom prst="rect">
            <a:avLst/>
          </a:prstGeom>
          <a:noFill/>
          <a:ln w="9525">
            <a:noFill/>
            <a:miter lim="800000"/>
            <a:headEnd/>
            <a:tailEnd/>
          </a:ln>
        </p:spPr>
        <p:txBody>
          <a:bodyPr/>
          <a:lstStyle/>
          <a:p>
            <a:pPr>
              <a:lnSpc>
                <a:spcPct val="90000"/>
              </a:lnSpc>
            </a:pPr>
            <a:r>
              <a:rPr lang="en-US" sz="4400">
                <a:solidFill>
                  <a:schemeClr val="bg1"/>
                </a:solidFill>
                <a:latin typeface="Futura Hv" pitchFamily="34" charset="0"/>
                <a:ea typeface="MS PGothic" pitchFamily="34" charset="-128"/>
              </a:rPr>
              <a:t>HP Software </a:t>
            </a:r>
            <a:r>
              <a:rPr lang="en-US" sz="4400">
                <a:solidFill>
                  <a:schemeClr val="bg1"/>
                </a:solidFill>
                <a:latin typeface="Futura Lt" pitchFamily="34" charset="0"/>
                <a:ea typeface="MS PGothic" pitchFamily="34" charset="-128"/>
              </a:rPr>
              <a:t>Universe</a:t>
            </a:r>
          </a:p>
          <a:p>
            <a:pPr>
              <a:lnSpc>
                <a:spcPct val="90000"/>
              </a:lnSpc>
            </a:pPr>
            <a:r>
              <a:rPr lang="en-US" sz="1900">
                <a:solidFill>
                  <a:schemeClr val="bg1"/>
                </a:solidFill>
                <a:latin typeface="Futura Lt" pitchFamily="34" charset="0"/>
                <a:ea typeface="MS PGothic" pitchFamily="34" charset="-128"/>
              </a:rPr>
              <a:t>December 9-11, 2008 </a:t>
            </a:r>
            <a:r>
              <a:rPr lang="en-US" sz="2800" baseline="-2000">
                <a:solidFill>
                  <a:schemeClr val="bg1"/>
                </a:solidFill>
                <a:latin typeface="Futura Lt" pitchFamily="34" charset="0"/>
                <a:ea typeface="MS PGothic" pitchFamily="34" charset="-128"/>
              </a:rPr>
              <a:t>I</a:t>
            </a:r>
            <a:r>
              <a:rPr lang="en-US" sz="1900">
                <a:solidFill>
                  <a:schemeClr val="bg1"/>
                </a:solidFill>
                <a:latin typeface="Futura Lt" pitchFamily="34" charset="0"/>
                <a:ea typeface="MS PGothic" pitchFamily="34" charset="-128"/>
              </a:rPr>
              <a:t> Vienna, Austria</a:t>
            </a:r>
          </a:p>
        </p:txBody>
      </p:sp>
      <p:sp>
        <p:nvSpPr>
          <p:cNvPr id="5124" name="Rectangle 94"/>
          <p:cNvSpPr>
            <a:spLocks noChangeArrowheads="1"/>
          </p:cNvSpPr>
          <p:nvPr/>
        </p:nvSpPr>
        <p:spPr bwMode="white">
          <a:xfrm>
            <a:off x="473075" y="4492625"/>
            <a:ext cx="8547100" cy="1371600"/>
          </a:xfrm>
          <a:prstGeom prst="rect">
            <a:avLst/>
          </a:prstGeom>
          <a:noFill/>
          <a:ln w="9525">
            <a:noFill/>
            <a:miter lim="800000"/>
            <a:headEnd/>
            <a:tailEnd/>
          </a:ln>
        </p:spPr>
        <p:txBody>
          <a:bodyPr/>
          <a:lstStyle/>
          <a:p>
            <a:pPr>
              <a:lnSpc>
                <a:spcPct val="90000"/>
              </a:lnSpc>
            </a:pPr>
            <a:r>
              <a:rPr lang="en-US" sz="3600" dirty="0" smtClean="0">
                <a:solidFill>
                  <a:schemeClr val="bg1"/>
                </a:solidFill>
                <a:latin typeface="Futura Bk" pitchFamily="34" charset="0"/>
                <a:ea typeface="MS PGothic" pitchFamily="34" charset="-128"/>
              </a:rPr>
              <a:t>HP overview</a:t>
            </a:r>
            <a:endParaRPr lang="en-US" sz="3600" dirty="0">
              <a:solidFill>
                <a:schemeClr val="bg1"/>
              </a:solidFill>
              <a:latin typeface="Futura Bk" pitchFamily="34" charset="0"/>
              <a:ea typeface="MS PGothic" pitchFamily="34" charset="-128"/>
            </a:endParaRPr>
          </a:p>
          <a:p>
            <a:pPr algn="r">
              <a:lnSpc>
                <a:spcPct val="90000"/>
              </a:lnSpc>
            </a:pPr>
            <a:r>
              <a:rPr lang="en-US" sz="2400" dirty="0" smtClean="0">
                <a:solidFill>
                  <a:schemeClr val="bg1"/>
                </a:solidFill>
                <a:latin typeface="Futura Bk" pitchFamily="34" charset="0"/>
                <a:ea typeface="MS PGothic" pitchFamily="34" charset="-128"/>
              </a:rPr>
              <a:t> </a:t>
            </a:r>
            <a:endParaRPr lang="en-US" sz="2400" dirty="0">
              <a:solidFill>
                <a:schemeClr val="bg1"/>
              </a:solidFill>
              <a:latin typeface="Futura Bk" pitchFamily="34" charset="0"/>
              <a:ea typeface="MS PGothic" pitchFamily="34" charset="-128"/>
            </a:endParaRPr>
          </a:p>
          <a:p>
            <a:pPr algn="r">
              <a:lnSpc>
                <a:spcPct val="90000"/>
              </a:lnSpc>
            </a:pPr>
            <a:endParaRPr lang="en-US" sz="2400" dirty="0">
              <a:solidFill>
                <a:schemeClr val="bg1"/>
              </a:solidFill>
              <a:latin typeface="Futura Bk" pitchFamily="34" charset="0"/>
              <a:ea typeface="MS PGothic" pitchFamily="34" charset="-128"/>
            </a:endParaRPr>
          </a:p>
          <a:p>
            <a:pPr>
              <a:lnSpc>
                <a:spcPct val="90000"/>
              </a:lnSpc>
            </a:pPr>
            <a:r>
              <a:rPr lang="en-US" sz="2400" dirty="0" smtClean="0">
                <a:solidFill>
                  <a:schemeClr val="bg1"/>
                </a:solidFill>
                <a:latin typeface="Futura Hv" pitchFamily="34" charset="0"/>
                <a:ea typeface="MS PGothic" pitchFamily="34" charset="-128"/>
              </a:rPr>
              <a:t>Francesco Serafini</a:t>
            </a:r>
            <a:br>
              <a:rPr lang="en-US" sz="2400" dirty="0" smtClean="0">
                <a:solidFill>
                  <a:schemeClr val="bg1"/>
                </a:solidFill>
                <a:latin typeface="Futura Hv" pitchFamily="34" charset="0"/>
                <a:ea typeface="MS PGothic" pitchFamily="34" charset="-128"/>
              </a:rPr>
            </a:br>
            <a:r>
              <a:rPr lang="en-US" sz="2400" dirty="0" smtClean="0">
                <a:solidFill>
                  <a:schemeClr val="bg1"/>
                </a:solidFill>
                <a:latin typeface="Futura Hv" pitchFamily="34" charset="0"/>
                <a:ea typeface="MS PGothic" pitchFamily="34" charset="-128"/>
              </a:rPr>
              <a:t>Managing Director HP EMEA and</a:t>
            </a:r>
          </a:p>
          <a:p>
            <a:pPr>
              <a:lnSpc>
                <a:spcPct val="90000"/>
              </a:lnSpc>
            </a:pPr>
            <a:r>
              <a:rPr lang="de-DE" sz="2400" dirty="0" smtClean="0">
                <a:solidFill>
                  <a:schemeClr val="bg1"/>
                </a:solidFill>
                <a:latin typeface="Futura Hv" pitchFamily="34" charset="0"/>
                <a:ea typeface="MS PGothic" pitchFamily="34" charset="-128"/>
              </a:rPr>
              <a:t>Senior Vice President Technology Solutions Group</a:t>
            </a:r>
            <a:endParaRPr lang="en-US" sz="2400" dirty="0">
              <a:solidFill>
                <a:schemeClr val="bg1"/>
              </a:solidFill>
              <a:latin typeface="Futura Hv" pitchFamily="34" charset="0"/>
              <a:ea typeface="MS PGothic" pitchFamily="34" charset="-128"/>
            </a:endParaRPr>
          </a:p>
          <a:p>
            <a:pPr algn="r">
              <a:lnSpc>
                <a:spcPct val="90000"/>
              </a:lnSpc>
            </a:pPr>
            <a:endParaRPr lang="en-US" sz="2400" dirty="0">
              <a:solidFill>
                <a:schemeClr val="bg1"/>
              </a:solidFill>
              <a:latin typeface="Futura Hv" pitchFamily="34" charset="0"/>
              <a:ea typeface="MS PGothic" pitchFamily="34" charset="-128"/>
            </a:endParaRPr>
          </a:p>
          <a:p>
            <a:pPr algn="r">
              <a:lnSpc>
                <a:spcPct val="90000"/>
              </a:lnSpc>
            </a:pPr>
            <a:endParaRPr lang="en-US" sz="2400" dirty="0">
              <a:solidFill>
                <a:schemeClr val="bg1"/>
              </a:solidFill>
              <a:latin typeface="Futura Bk" pitchFamily="34" charset="0"/>
              <a:ea typeface="MS PGothic" pitchFamily="34" charset="-128"/>
            </a:endParaRPr>
          </a:p>
        </p:txBody>
      </p:sp>
      <p:pic>
        <p:nvPicPr>
          <p:cNvPr id="5125" name="Picture 2"/>
          <p:cNvPicPr>
            <a:picLocks noChangeAspect="1" noChangeArrowheads="1"/>
          </p:cNvPicPr>
          <p:nvPr/>
        </p:nvPicPr>
        <p:blipFill>
          <a:blip r:embed="rId4">
            <a:lum bright="34000"/>
          </a:blip>
          <a:srcRect/>
          <a:stretch>
            <a:fillRect/>
          </a:stretch>
        </p:blipFill>
        <p:spPr bwMode="auto">
          <a:xfrm>
            <a:off x="55563" y="1979613"/>
            <a:ext cx="9042400" cy="22510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2"/>
          <a:srcRect/>
          <a:stretch>
            <a:fillRect/>
          </a:stretch>
        </p:blipFill>
        <p:spPr bwMode="auto">
          <a:xfrm>
            <a:off x="82550" y="1676400"/>
            <a:ext cx="8978900" cy="3895725"/>
          </a:xfrm>
          <a:prstGeom prst="rect">
            <a:avLst/>
          </a:prstGeom>
          <a:noFill/>
          <a:ln w="9525">
            <a:noFill/>
            <a:miter lim="800000"/>
            <a:headEnd/>
            <a:tailEnd/>
          </a:ln>
        </p:spPr>
      </p:pic>
      <p:sp>
        <p:nvSpPr>
          <p:cNvPr id="13315" name="TextBox 6"/>
          <p:cNvSpPr txBox="1">
            <a:spLocks noChangeArrowheads="1"/>
          </p:cNvSpPr>
          <p:nvPr/>
        </p:nvSpPr>
        <p:spPr bwMode="auto">
          <a:xfrm>
            <a:off x="609600" y="609600"/>
            <a:ext cx="7938052" cy="646331"/>
          </a:xfrm>
          <a:prstGeom prst="rect">
            <a:avLst/>
          </a:prstGeom>
          <a:noFill/>
          <a:ln w="9525">
            <a:noFill/>
            <a:miter lim="800000"/>
            <a:headEnd/>
            <a:tailEnd/>
          </a:ln>
        </p:spPr>
        <p:txBody>
          <a:bodyPr wrap="square">
            <a:spAutoFit/>
          </a:bodyPr>
          <a:lstStyle/>
          <a:p>
            <a:pPr algn="l" rtl="0" fontAlgn="base">
              <a:spcBef>
                <a:spcPct val="0"/>
              </a:spcBef>
              <a:spcAft>
                <a:spcPct val="0"/>
              </a:spcAft>
            </a:pPr>
            <a:r>
              <a:rPr lang="en-US" sz="3600" kern="1200" dirty="0">
                <a:solidFill>
                  <a:srgbClr val="000000"/>
                </a:solidFill>
                <a:latin typeface="Futura Bk"/>
                <a:ea typeface="+mn-ea"/>
                <a:cs typeface="+mn-cs"/>
              </a:rPr>
              <a:t>Strategically relevant for our customers</a:t>
            </a:r>
          </a:p>
        </p:txBody>
      </p:sp>
      <p:sp>
        <p:nvSpPr>
          <p:cNvPr id="4" name="Rectangle 3"/>
          <p:cNvSpPr/>
          <p:nvPr/>
        </p:nvSpPr>
        <p:spPr>
          <a:xfrm>
            <a:off x="381000" y="5410200"/>
            <a:ext cx="8305800" cy="1006429"/>
          </a:xfrm>
          <a:prstGeom prst="rect">
            <a:avLst/>
          </a:prstGeom>
        </p:spPr>
        <p:txBody>
          <a:bodyPr wrap="square">
            <a:spAutoFit/>
          </a:bodyPr>
          <a:lstStyle/>
          <a:p>
            <a:pPr marL="130175" algn="ctr" rtl="0" fontAlgn="base">
              <a:lnSpc>
                <a:spcPct val="110000"/>
              </a:lnSpc>
              <a:spcBef>
                <a:spcPct val="50000"/>
              </a:spcBef>
              <a:spcAft>
                <a:spcPct val="0"/>
              </a:spcAft>
            </a:pPr>
            <a:r>
              <a:rPr lang="en-US" kern="1200" dirty="0">
                <a:solidFill>
                  <a:srgbClr val="000000"/>
                </a:solidFill>
                <a:latin typeface="Futura Bk" pitchFamily="34" charset="0"/>
                <a:ea typeface="+mn-ea"/>
                <a:cs typeface="+mn-cs"/>
                <a:sym typeface="Futura Bk" pitchFamily="34" charset="0"/>
              </a:rPr>
              <a:t>Our management and industry solutions  </a:t>
            </a:r>
            <a:r>
              <a:rPr lang="en-US" b="1" kern="1200" dirty="0">
                <a:solidFill>
                  <a:srgbClr val="000000"/>
                </a:solidFill>
                <a:latin typeface="Futura Bk" pitchFamily="34" charset="0"/>
                <a:ea typeface="+mn-ea"/>
                <a:cs typeface="+mn-cs"/>
                <a:sym typeface="Futura Bk" pitchFamily="34" charset="0"/>
              </a:rPr>
              <a:t>optimize business outcomes</a:t>
            </a:r>
            <a:br>
              <a:rPr lang="en-US" b="1" kern="1200" dirty="0">
                <a:solidFill>
                  <a:srgbClr val="000000"/>
                </a:solidFill>
                <a:latin typeface="Futura Bk" pitchFamily="34" charset="0"/>
                <a:ea typeface="+mn-ea"/>
                <a:cs typeface="+mn-cs"/>
                <a:sym typeface="Futura Bk" pitchFamily="34" charset="0"/>
              </a:rPr>
            </a:br>
            <a:r>
              <a:rPr lang="en-US" kern="1200" dirty="0">
                <a:solidFill>
                  <a:srgbClr val="000000"/>
                </a:solidFill>
                <a:latin typeface="Futura Bk" pitchFamily="34" charset="0"/>
                <a:ea typeface="+mn-ea"/>
                <a:cs typeface="+mn-cs"/>
                <a:sym typeface="Futura Bk" pitchFamily="34" charset="0"/>
              </a:rPr>
              <a:t>and</a:t>
            </a:r>
            <a:r>
              <a:rPr lang="en-US" b="1" kern="1200" dirty="0">
                <a:solidFill>
                  <a:srgbClr val="000000"/>
                </a:solidFill>
                <a:latin typeface="Futura Bk" pitchFamily="34" charset="0"/>
                <a:ea typeface="+mn-ea"/>
                <a:cs typeface="+mn-cs"/>
                <a:sym typeface="Futura Bk" pitchFamily="34" charset="0"/>
              </a:rPr>
              <a:t> extract more value </a:t>
            </a:r>
            <a:r>
              <a:rPr lang="en-US" kern="1200" dirty="0">
                <a:solidFill>
                  <a:srgbClr val="000000"/>
                </a:solidFill>
                <a:latin typeface="Futura Bk" pitchFamily="34" charset="0"/>
                <a:ea typeface="+mn-ea"/>
                <a:cs typeface="+mn-cs"/>
                <a:sym typeface="Futura Bk" pitchFamily="34" charset="0"/>
              </a:rPr>
              <a:t>from</a:t>
            </a:r>
            <a:r>
              <a:rPr lang="en-US" b="1" kern="1200" dirty="0">
                <a:solidFill>
                  <a:srgbClr val="000000"/>
                </a:solidFill>
                <a:latin typeface="Futura Bk" pitchFamily="34" charset="0"/>
                <a:ea typeface="+mn-ea"/>
                <a:cs typeface="+mn-cs"/>
                <a:sym typeface="Futura Bk" pitchFamily="34" charset="0"/>
              </a:rPr>
              <a:t> your investments </a:t>
            </a:r>
            <a:r>
              <a:rPr lang="en-US" kern="1200" dirty="0">
                <a:solidFill>
                  <a:srgbClr val="000000"/>
                </a:solidFill>
                <a:latin typeface="Futura Bk" pitchFamily="34" charset="0"/>
                <a:ea typeface="+mn-ea"/>
                <a:cs typeface="+mn-cs"/>
                <a:sym typeface="Futura Bk" pitchFamily="34" charset="0"/>
              </a:rPr>
              <a:t>in</a:t>
            </a:r>
            <a:r>
              <a:rPr lang="en-US" b="1" kern="1200" dirty="0">
                <a:solidFill>
                  <a:srgbClr val="000000"/>
                </a:solidFill>
                <a:latin typeface="Futura Bk" pitchFamily="34" charset="0"/>
                <a:ea typeface="+mn-ea"/>
                <a:cs typeface="+mn-cs"/>
                <a:sym typeface="Futura Bk" pitchFamily="34" charset="0"/>
              </a:rPr>
              <a:t> people, applications, infrastructure, networks </a:t>
            </a:r>
            <a:r>
              <a:rPr lang="en-US" kern="1200" dirty="0">
                <a:solidFill>
                  <a:srgbClr val="000000"/>
                </a:solidFill>
                <a:latin typeface="Futura Bk" pitchFamily="34" charset="0"/>
                <a:ea typeface="+mn-ea"/>
                <a:cs typeface="+mn-cs"/>
                <a:sym typeface="Futura Bk" pitchFamily="34" charset="0"/>
              </a:rPr>
              <a:t>and </a:t>
            </a:r>
            <a:r>
              <a:rPr lang="en-US" b="1" kern="1200" dirty="0">
                <a:solidFill>
                  <a:srgbClr val="000000"/>
                </a:solidFill>
                <a:latin typeface="Futura Bk" pitchFamily="34" charset="0"/>
                <a:ea typeface="+mn-ea"/>
                <a:cs typeface="+mn-cs"/>
                <a:sym typeface="Futura Bk" pitchFamily="34" charset="0"/>
              </a:rPr>
              <a:t>information</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Freeform 2"/>
          <p:cNvSpPr>
            <a:spLocks/>
          </p:cNvSpPr>
          <p:nvPr/>
        </p:nvSpPr>
        <p:spPr bwMode="auto">
          <a:xfrm>
            <a:off x="604838" y="620713"/>
            <a:ext cx="7905750" cy="6315075"/>
          </a:xfrm>
          <a:custGeom>
            <a:avLst/>
            <a:gdLst/>
            <a:ahLst/>
            <a:cxnLst>
              <a:cxn ang="0">
                <a:pos x="0" y="2224"/>
              </a:cxn>
              <a:cxn ang="0">
                <a:pos x="195" y="1852"/>
              </a:cxn>
              <a:cxn ang="0">
                <a:pos x="461" y="2154"/>
              </a:cxn>
              <a:cxn ang="0">
                <a:pos x="709" y="1684"/>
              </a:cxn>
              <a:cxn ang="0">
                <a:pos x="1037" y="1914"/>
              </a:cxn>
              <a:cxn ang="0">
                <a:pos x="1453" y="1108"/>
              </a:cxn>
              <a:cxn ang="0">
                <a:pos x="1719" y="1462"/>
              </a:cxn>
              <a:cxn ang="0">
                <a:pos x="2517" y="364"/>
              </a:cxn>
              <a:cxn ang="0">
                <a:pos x="3261" y="1134"/>
              </a:cxn>
              <a:cxn ang="0">
                <a:pos x="3793" y="0"/>
              </a:cxn>
            </a:cxnLst>
            <a:rect l="0" t="0" r="r" b="b"/>
            <a:pathLst>
              <a:path w="3793" h="2224">
                <a:moveTo>
                  <a:pt x="0" y="2224"/>
                </a:moveTo>
                <a:lnTo>
                  <a:pt x="195" y="1852"/>
                </a:lnTo>
                <a:lnTo>
                  <a:pt x="461" y="2154"/>
                </a:lnTo>
                <a:lnTo>
                  <a:pt x="709" y="1684"/>
                </a:lnTo>
                <a:lnTo>
                  <a:pt x="1037" y="1914"/>
                </a:lnTo>
                <a:lnTo>
                  <a:pt x="1453" y="1108"/>
                </a:lnTo>
                <a:lnTo>
                  <a:pt x="1719" y="1462"/>
                </a:lnTo>
                <a:lnTo>
                  <a:pt x="2517" y="364"/>
                </a:lnTo>
                <a:lnTo>
                  <a:pt x="3261" y="1134"/>
                </a:lnTo>
                <a:lnTo>
                  <a:pt x="3793" y="0"/>
                </a:lnTo>
              </a:path>
            </a:pathLst>
          </a:custGeom>
          <a:noFill/>
          <a:ln w="304800">
            <a:solidFill>
              <a:srgbClr val="ABA69F"/>
            </a:solidFill>
            <a:round/>
            <a:headEnd/>
            <a:tailEnd type="triangle" w="med" len="med"/>
          </a:ln>
          <a:effectLst/>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404483" name="Rectangle 3"/>
          <p:cNvSpPr>
            <a:spLocks noGrp="1" noChangeArrowheads="1"/>
          </p:cNvSpPr>
          <p:nvPr>
            <p:ph type="title"/>
          </p:nvPr>
        </p:nvSpPr>
        <p:spPr/>
        <p:txBody>
          <a:bodyPr/>
          <a:lstStyle/>
          <a:p>
            <a:r>
              <a:rPr lang="en-GB" dirty="0"/>
              <a:t>Crisis creates opportunity</a:t>
            </a:r>
            <a:endParaRPr lang="en-US" dirty="0"/>
          </a:p>
        </p:txBody>
      </p:sp>
      <p:sp>
        <p:nvSpPr>
          <p:cNvPr id="404484" name="Rectangle 21"/>
          <p:cNvSpPr>
            <a:spLocks noChangeArrowheads="1"/>
          </p:cNvSpPr>
          <p:nvPr/>
        </p:nvSpPr>
        <p:spPr bwMode="auto">
          <a:xfrm>
            <a:off x="850900" y="1949450"/>
            <a:ext cx="8005763" cy="806450"/>
          </a:xfrm>
          <a:prstGeom prst="rect">
            <a:avLst/>
          </a:prstGeom>
          <a:solidFill>
            <a:srgbClr val="EB5F01"/>
          </a:solidFill>
          <a:ln w="25400" algn="ctr">
            <a:noFill/>
            <a:miter lim="800000"/>
            <a:headEnd/>
            <a:tailEnd/>
          </a:ln>
        </p:spPr>
        <p:txBody>
          <a:bodyPr anchor="ctr"/>
          <a:lstStyle/>
          <a:p>
            <a:pPr algn="l" rtl="0" fontAlgn="base">
              <a:spcBef>
                <a:spcPct val="0"/>
              </a:spcBef>
              <a:spcAft>
                <a:spcPct val="0"/>
              </a:spcAft>
            </a:pPr>
            <a:endParaRPr lang="en-GB" sz="3200" kern="1200">
              <a:solidFill>
                <a:srgbClr val="FFFFFF"/>
              </a:solidFill>
              <a:latin typeface="Futura Bk" pitchFamily="34" charset="0"/>
              <a:ea typeface="ＭＳ Ｐゴシック" pitchFamily="-65" charset="-128"/>
              <a:cs typeface="+mn-cs"/>
            </a:endParaRPr>
          </a:p>
        </p:txBody>
      </p:sp>
      <p:sp>
        <p:nvSpPr>
          <p:cNvPr id="404485" name="AutoShape 23"/>
          <p:cNvSpPr>
            <a:spLocks noChangeArrowheads="1"/>
          </p:cNvSpPr>
          <p:nvPr/>
        </p:nvSpPr>
        <p:spPr bwMode="auto">
          <a:xfrm>
            <a:off x="365125" y="1831975"/>
            <a:ext cx="1028700" cy="1028700"/>
          </a:xfrm>
          <a:prstGeom prst="star24">
            <a:avLst>
              <a:gd name="adj" fmla="val 37500"/>
            </a:avLst>
          </a:prstGeom>
          <a:solidFill>
            <a:schemeClr val="accent1"/>
          </a:solidFill>
          <a:ln w="9525" algn="ctr">
            <a:noFill/>
            <a:miter lim="800000"/>
            <a:headEnd/>
            <a:tailEnd/>
          </a:ln>
        </p:spPr>
        <p:txBody>
          <a:bodyPr anchor="ctr"/>
          <a:lstStyle/>
          <a:p>
            <a:pPr algn="ctr" rtl="0" fontAlgn="base">
              <a:spcBef>
                <a:spcPct val="0"/>
              </a:spcBef>
              <a:spcAft>
                <a:spcPct val="0"/>
              </a:spcAft>
            </a:pPr>
            <a:r>
              <a:rPr lang="en-US" sz="2800" kern="1200">
                <a:solidFill>
                  <a:srgbClr val="FFFFFF"/>
                </a:solidFill>
                <a:latin typeface="Futura Hv" pitchFamily="34" charset="0"/>
                <a:ea typeface="ＭＳ Ｐゴシック" pitchFamily="-65" charset="-128"/>
                <a:cs typeface="Arial" charset="0"/>
              </a:rPr>
              <a:t>1</a:t>
            </a:r>
          </a:p>
        </p:txBody>
      </p:sp>
      <p:sp>
        <p:nvSpPr>
          <p:cNvPr id="404486" name="Rectangle 25"/>
          <p:cNvSpPr>
            <a:spLocks noChangeArrowheads="1"/>
          </p:cNvSpPr>
          <p:nvPr/>
        </p:nvSpPr>
        <p:spPr bwMode="auto">
          <a:xfrm>
            <a:off x="850900" y="2997200"/>
            <a:ext cx="7981950" cy="889000"/>
          </a:xfrm>
          <a:prstGeom prst="rect">
            <a:avLst/>
          </a:prstGeom>
          <a:solidFill>
            <a:srgbClr val="EB5F01"/>
          </a:solidFill>
          <a:ln w="25400" algn="ctr">
            <a:noFill/>
            <a:miter lim="800000"/>
            <a:headEnd/>
            <a:tailEnd/>
          </a:ln>
        </p:spPr>
        <p:txBody>
          <a:bodyPr anchor="ctr"/>
          <a:lstStyle/>
          <a:p>
            <a:pPr algn="l" rtl="0" fontAlgn="base">
              <a:spcBef>
                <a:spcPct val="0"/>
              </a:spcBef>
              <a:spcAft>
                <a:spcPct val="0"/>
              </a:spcAft>
            </a:pPr>
            <a:endParaRPr lang="en-GB" sz="2400" kern="1200">
              <a:solidFill>
                <a:srgbClr val="FFFFFF"/>
              </a:solidFill>
              <a:latin typeface="Futura Bk" pitchFamily="34" charset="0"/>
              <a:ea typeface="ＭＳ Ｐゴシック" pitchFamily="-65" charset="-128"/>
              <a:cs typeface="+mn-cs"/>
            </a:endParaRPr>
          </a:p>
        </p:txBody>
      </p:sp>
      <p:sp>
        <p:nvSpPr>
          <p:cNvPr id="404487" name="AutoShape 27"/>
          <p:cNvSpPr>
            <a:spLocks noChangeArrowheads="1"/>
          </p:cNvSpPr>
          <p:nvPr/>
        </p:nvSpPr>
        <p:spPr bwMode="auto">
          <a:xfrm>
            <a:off x="365125" y="2925763"/>
            <a:ext cx="1028700" cy="1028700"/>
          </a:xfrm>
          <a:prstGeom prst="star24">
            <a:avLst>
              <a:gd name="adj" fmla="val 37500"/>
            </a:avLst>
          </a:prstGeom>
          <a:solidFill>
            <a:schemeClr val="accent1"/>
          </a:solidFill>
          <a:ln w="9525" algn="ctr">
            <a:noFill/>
            <a:miter lim="800000"/>
            <a:headEnd/>
            <a:tailEnd/>
          </a:ln>
        </p:spPr>
        <p:txBody>
          <a:bodyPr anchor="ctr"/>
          <a:lstStyle/>
          <a:p>
            <a:pPr algn="ctr" rtl="0" fontAlgn="base">
              <a:spcBef>
                <a:spcPct val="0"/>
              </a:spcBef>
              <a:spcAft>
                <a:spcPct val="0"/>
              </a:spcAft>
            </a:pPr>
            <a:r>
              <a:rPr lang="en-US" sz="2800" kern="1200">
                <a:solidFill>
                  <a:srgbClr val="FFFFFF"/>
                </a:solidFill>
                <a:latin typeface="Futura Hv" pitchFamily="34" charset="0"/>
                <a:ea typeface="ＭＳ Ｐゴシック" pitchFamily="-65" charset="-128"/>
                <a:cs typeface="Arial" charset="0"/>
              </a:rPr>
              <a:t>2</a:t>
            </a:r>
          </a:p>
        </p:txBody>
      </p:sp>
      <p:sp>
        <p:nvSpPr>
          <p:cNvPr id="404488" name="Rectangle 29"/>
          <p:cNvSpPr>
            <a:spLocks noChangeArrowheads="1"/>
          </p:cNvSpPr>
          <p:nvPr/>
        </p:nvSpPr>
        <p:spPr bwMode="auto">
          <a:xfrm>
            <a:off x="849313" y="4149725"/>
            <a:ext cx="7959725" cy="877888"/>
          </a:xfrm>
          <a:prstGeom prst="rect">
            <a:avLst/>
          </a:prstGeom>
          <a:solidFill>
            <a:srgbClr val="EB5F01"/>
          </a:solidFill>
          <a:ln w="25400" algn="ctr">
            <a:noFill/>
            <a:miter lim="800000"/>
            <a:headEnd/>
            <a:tailEnd/>
          </a:ln>
        </p:spPr>
        <p:txBody>
          <a:bodyPr anchor="ctr"/>
          <a:lstStyle/>
          <a:p>
            <a:pPr algn="l" rtl="0" fontAlgn="base">
              <a:spcBef>
                <a:spcPct val="0"/>
              </a:spcBef>
              <a:spcAft>
                <a:spcPct val="0"/>
              </a:spcAft>
            </a:pPr>
            <a:endParaRPr lang="en-GB" sz="2400" kern="1200">
              <a:solidFill>
                <a:srgbClr val="FFFFFF"/>
              </a:solidFill>
              <a:latin typeface="Futura Bk" pitchFamily="34" charset="0"/>
              <a:ea typeface="ＭＳ Ｐゴシック" pitchFamily="-65" charset="-128"/>
              <a:cs typeface="+mn-cs"/>
            </a:endParaRPr>
          </a:p>
        </p:txBody>
      </p:sp>
      <p:sp>
        <p:nvSpPr>
          <p:cNvPr id="404489" name="AutoShape 31"/>
          <p:cNvSpPr>
            <a:spLocks noChangeArrowheads="1"/>
          </p:cNvSpPr>
          <p:nvPr/>
        </p:nvSpPr>
        <p:spPr bwMode="auto">
          <a:xfrm>
            <a:off x="365125" y="4076700"/>
            <a:ext cx="1028700" cy="1028700"/>
          </a:xfrm>
          <a:prstGeom prst="star24">
            <a:avLst>
              <a:gd name="adj" fmla="val 37500"/>
            </a:avLst>
          </a:prstGeom>
          <a:solidFill>
            <a:schemeClr val="accent1"/>
          </a:solidFill>
          <a:ln w="9525" algn="ctr">
            <a:noFill/>
            <a:miter lim="800000"/>
            <a:headEnd/>
            <a:tailEnd/>
          </a:ln>
        </p:spPr>
        <p:txBody>
          <a:bodyPr anchor="ctr"/>
          <a:lstStyle/>
          <a:p>
            <a:pPr algn="ctr" rtl="0" fontAlgn="base">
              <a:spcBef>
                <a:spcPct val="0"/>
              </a:spcBef>
              <a:spcAft>
                <a:spcPct val="0"/>
              </a:spcAft>
            </a:pPr>
            <a:r>
              <a:rPr lang="en-US" sz="2800" kern="1200">
                <a:solidFill>
                  <a:srgbClr val="FFFFFF"/>
                </a:solidFill>
                <a:latin typeface="Futura Hv" pitchFamily="34" charset="0"/>
                <a:ea typeface="ＭＳ Ｐゴシック" pitchFamily="-65" charset="-128"/>
                <a:cs typeface="Arial" charset="0"/>
              </a:rPr>
              <a:t>3</a:t>
            </a:r>
          </a:p>
        </p:txBody>
      </p:sp>
      <p:sp>
        <p:nvSpPr>
          <p:cNvPr id="404490" name="Rectangle 10"/>
          <p:cNvSpPr>
            <a:spLocks noChangeArrowheads="1"/>
          </p:cNvSpPr>
          <p:nvPr/>
        </p:nvSpPr>
        <p:spPr bwMode="auto">
          <a:xfrm>
            <a:off x="1471613" y="2063750"/>
            <a:ext cx="7177087" cy="519113"/>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2800" kern="1200">
                <a:solidFill>
                  <a:srgbClr val="FFFFFF"/>
                </a:solidFill>
                <a:latin typeface="Futura Hv" pitchFamily="34" charset="0"/>
                <a:ea typeface="+mn-ea"/>
                <a:cs typeface="+mn-cs"/>
                <a:sym typeface="Futura Hv" pitchFamily="34" charset="0"/>
              </a:rPr>
              <a:t>Those who are prepared, will succeed</a:t>
            </a:r>
          </a:p>
        </p:txBody>
      </p:sp>
      <p:sp>
        <p:nvSpPr>
          <p:cNvPr id="404491" name="Rectangle 11"/>
          <p:cNvSpPr>
            <a:spLocks noChangeArrowheads="1"/>
          </p:cNvSpPr>
          <p:nvPr/>
        </p:nvSpPr>
        <p:spPr bwMode="auto">
          <a:xfrm>
            <a:off x="1471613" y="3175000"/>
            <a:ext cx="7135812" cy="519113"/>
          </a:xfrm>
          <a:prstGeom prst="rect">
            <a:avLst/>
          </a:prstGeom>
          <a:noFill/>
          <a:ln w="9525">
            <a:noFill/>
            <a:miter lim="800000"/>
            <a:headEnd/>
            <a:tailEnd/>
          </a:ln>
          <a:effectLst/>
        </p:spPr>
        <p:txBody>
          <a:bodyPr>
            <a:spAutoFit/>
          </a:bodyPr>
          <a:lstStyle/>
          <a:p>
            <a:pPr algn="l" rtl="0" fontAlgn="base">
              <a:spcBef>
                <a:spcPct val="0"/>
              </a:spcBef>
              <a:spcAft>
                <a:spcPct val="0"/>
              </a:spcAft>
            </a:pPr>
            <a:r>
              <a:rPr lang="en-GB" sz="2800" kern="1200">
                <a:solidFill>
                  <a:srgbClr val="FFFFFF"/>
                </a:solidFill>
                <a:latin typeface="Futura Hv" pitchFamily="34" charset="0"/>
                <a:ea typeface="+mn-ea"/>
                <a:cs typeface="+mn-cs"/>
                <a:sym typeface="Futura Hv" pitchFamily="34" charset="0"/>
              </a:rPr>
              <a:t>It’s about attitude and execution</a:t>
            </a:r>
          </a:p>
        </p:txBody>
      </p:sp>
      <p:sp>
        <p:nvSpPr>
          <p:cNvPr id="404492" name="Rectangle 12"/>
          <p:cNvSpPr>
            <a:spLocks noChangeArrowheads="1"/>
          </p:cNvSpPr>
          <p:nvPr/>
        </p:nvSpPr>
        <p:spPr bwMode="auto">
          <a:xfrm>
            <a:off x="1500188" y="4338638"/>
            <a:ext cx="7094537" cy="519112"/>
          </a:xfrm>
          <a:prstGeom prst="rect">
            <a:avLst/>
          </a:prstGeom>
          <a:noFill/>
          <a:ln w="9525">
            <a:noFill/>
            <a:miter lim="800000"/>
            <a:headEnd/>
            <a:tailEnd/>
          </a:ln>
          <a:effectLst/>
        </p:spPr>
        <p:txBody>
          <a:bodyPr>
            <a:spAutoFit/>
          </a:bodyPr>
          <a:lstStyle/>
          <a:p>
            <a:pPr algn="l" rtl="0" fontAlgn="base">
              <a:spcBef>
                <a:spcPct val="0"/>
              </a:spcBef>
              <a:spcAft>
                <a:spcPct val="0"/>
              </a:spcAft>
            </a:pPr>
            <a:r>
              <a:rPr lang="en-GB" sz="2800" kern="1200">
                <a:solidFill>
                  <a:srgbClr val="FFFFFF"/>
                </a:solidFill>
                <a:latin typeface="Futura Hv" pitchFamily="34" charset="0"/>
                <a:ea typeface="+mn-ea"/>
                <a:cs typeface="+mn-cs"/>
                <a:sym typeface="Futura Hv" pitchFamily="34" charset="0"/>
              </a:rPr>
              <a:t>Success comes from strong customer focus</a:t>
            </a:r>
            <a:endParaRPr lang="en-US" sz="2800" kern="1200">
              <a:solidFill>
                <a:srgbClr val="FFFFFF"/>
              </a:solidFill>
              <a:latin typeface="Futura Hv" pitchFamily="34" charset="0"/>
              <a:ea typeface="+mn-ea"/>
              <a:cs typeface="+mn-cs"/>
              <a:sym typeface="Futura Hv" pitchFamily="34" charset="0"/>
            </a:endParaRPr>
          </a:p>
        </p:txBody>
      </p:sp>
      <p:sp>
        <p:nvSpPr>
          <p:cNvPr id="404493" name="Rectangle 13"/>
          <p:cNvSpPr>
            <a:spLocks noChangeArrowheads="1"/>
          </p:cNvSpPr>
          <p:nvPr/>
        </p:nvSpPr>
        <p:spPr bwMode="auto">
          <a:xfrm>
            <a:off x="2703513" y="4818063"/>
            <a:ext cx="6440487" cy="1520825"/>
          </a:xfrm>
          <a:prstGeom prst="rect">
            <a:avLst/>
          </a:prstGeom>
          <a:noFill/>
          <a:ln w="9525">
            <a:noFill/>
            <a:miter lim="800000"/>
            <a:headEnd/>
            <a:tailEnd/>
          </a:ln>
        </p:spPr>
        <p:txBody>
          <a:bodyPr anchor="b"/>
          <a:lstStyle/>
          <a:p>
            <a:pPr algn="r" rtl="0" fontAlgn="base">
              <a:lnSpc>
                <a:spcPct val="90000"/>
              </a:lnSpc>
              <a:spcBef>
                <a:spcPct val="25000"/>
              </a:spcBef>
              <a:spcAft>
                <a:spcPct val="0"/>
              </a:spcAft>
            </a:pPr>
            <a:r>
              <a:rPr lang="en-GB" sz="3600" kern="1200">
                <a:solidFill>
                  <a:srgbClr val="000000"/>
                </a:solidFill>
                <a:latin typeface="Futura Bk" pitchFamily="34" charset="0"/>
                <a:ea typeface="+mn-ea"/>
                <a:cs typeface="+mn-cs"/>
              </a:rPr>
              <a:t>…and we’re ready to seize the opportunity</a:t>
            </a:r>
            <a:endParaRPr lang="en-US" sz="3600" kern="1200">
              <a:solidFill>
                <a:srgbClr val="000000"/>
              </a:solidFill>
              <a:latin typeface="Futura Bk" pitchFamily="34" charset="0"/>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Background_onl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171" name="Rectangle 94"/>
          <p:cNvSpPr>
            <a:spLocks noChangeArrowheads="1"/>
          </p:cNvSpPr>
          <p:nvPr/>
        </p:nvSpPr>
        <p:spPr bwMode="white">
          <a:xfrm>
            <a:off x="482600" y="438150"/>
            <a:ext cx="5372100" cy="1587500"/>
          </a:xfrm>
          <a:prstGeom prst="rect">
            <a:avLst/>
          </a:prstGeom>
          <a:noFill/>
          <a:ln w="9525">
            <a:noFill/>
            <a:miter lim="800000"/>
            <a:headEnd/>
            <a:tailEnd/>
          </a:ln>
        </p:spPr>
        <p:txBody>
          <a:bodyPr/>
          <a:lstStyle/>
          <a:p>
            <a:pPr algn="l" rtl="0" fontAlgn="base">
              <a:lnSpc>
                <a:spcPct val="90000"/>
              </a:lnSpc>
              <a:spcBef>
                <a:spcPct val="0"/>
              </a:spcBef>
              <a:spcAft>
                <a:spcPct val="0"/>
              </a:spcAft>
            </a:pPr>
            <a:r>
              <a:rPr lang="en-US" sz="4400" kern="1200">
                <a:solidFill>
                  <a:srgbClr val="FFFFFF"/>
                </a:solidFill>
                <a:latin typeface="Futura Hv" pitchFamily="34" charset="0"/>
                <a:ea typeface="ＭＳ Ｐゴシック" pitchFamily="34" charset="-128"/>
                <a:cs typeface="Arial" charset="0"/>
              </a:rPr>
              <a:t>HP Software </a:t>
            </a:r>
            <a:r>
              <a:rPr lang="en-US" sz="4400" kern="1200">
                <a:solidFill>
                  <a:srgbClr val="FFFFFF"/>
                </a:solidFill>
                <a:latin typeface="Futura Lt" pitchFamily="34" charset="0"/>
                <a:ea typeface="ＭＳ Ｐゴシック" pitchFamily="34" charset="-128"/>
                <a:cs typeface="Arial" charset="0"/>
              </a:rPr>
              <a:t>Universe</a:t>
            </a:r>
          </a:p>
          <a:p>
            <a:pPr algn="l" rtl="0" fontAlgn="base">
              <a:lnSpc>
                <a:spcPct val="90000"/>
              </a:lnSpc>
              <a:spcBef>
                <a:spcPct val="0"/>
              </a:spcBef>
              <a:spcAft>
                <a:spcPct val="0"/>
              </a:spcAft>
            </a:pPr>
            <a:r>
              <a:rPr lang="en-US" sz="1900" kern="1200">
                <a:solidFill>
                  <a:srgbClr val="FFFFFF"/>
                </a:solidFill>
                <a:latin typeface="Futura Lt" pitchFamily="34" charset="0"/>
                <a:ea typeface="ＭＳ Ｐゴシック" pitchFamily="34" charset="-128"/>
                <a:cs typeface="Arial" charset="0"/>
              </a:rPr>
              <a:t>December 9-11, 2008 </a:t>
            </a:r>
            <a:r>
              <a:rPr lang="en-US" sz="2800" kern="1200" baseline="-2000">
                <a:solidFill>
                  <a:srgbClr val="FFFFFF"/>
                </a:solidFill>
                <a:latin typeface="Futura Lt" pitchFamily="34" charset="0"/>
                <a:ea typeface="ＭＳ Ｐゴシック" pitchFamily="34" charset="-128"/>
                <a:cs typeface="Arial" charset="0"/>
              </a:rPr>
              <a:t>I</a:t>
            </a:r>
            <a:r>
              <a:rPr lang="en-US" sz="1900" kern="1200">
                <a:solidFill>
                  <a:srgbClr val="FFFFFF"/>
                </a:solidFill>
                <a:latin typeface="Futura Lt" pitchFamily="34" charset="0"/>
                <a:ea typeface="ＭＳ Ｐゴシック" pitchFamily="34" charset="-128"/>
                <a:cs typeface="Arial" charset="0"/>
              </a:rPr>
              <a:t> Vienna, Austria</a:t>
            </a:r>
          </a:p>
        </p:txBody>
      </p:sp>
      <p:sp>
        <p:nvSpPr>
          <p:cNvPr id="7172" name="Rectangle 94"/>
          <p:cNvSpPr>
            <a:spLocks noChangeArrowheads="1"/>
          </p:cNvSpPr>
          <p:nvPr/>
        </p:nvSpPr>
        <p:spPr bwMode="white">
          <a:xfrm>
            <a:off x="473075" y="4492625"/>
            <a:ext cx="8547100" cy="1371600"/>
          </a:xfrm>
          <a:prstGeom prst="rect">
            <a:avLst/>
          </a:prstGeom>
          <a:noFill/>
          <a:ln w="9525">
            <a:noFill/>
            <a:miter lim="800000"/>
            <a:headEnd/>
            <a:tailEnd/>
          </a:ln>
        </p:spPr>
        <p:txBody>
          <a:bodyPr/>
          <a:lstStyle/>
          <a:p>
            <a:pPr algn="r" rtl="0" fontAlgn="base">
              <a:lnSpc>
                <a:spcPct val="90000"/>
              </a:lnSpc>
              <a:spcBef>
                <a:spcPct val="0"/>
              </a:spcBef>
              <a:spcAft>
                <a:spcPct val="0"/>
              </a:spcAft>
            </a:pPr>
            <a:r>
              <a:rPr lang="en-US" sz="3600" kern="1200">
                <a:solidFill>
                  <a:srgbClr val="FFFFFF"/>
                </a:solidFill>
                <a:latin typeface="Futura Bk" pitchFamily="34" charset="0"/>
                <a:ea typeface="ＭＳ Ｐゴシック" pitchFamily="34" charset="-128"/>
                <a:cs typeface="Arial" charset="0"/>
              </a:rPr>
              <a:t>The Smart CIO:</a:t>
            </a:r>
          </a:p>
          <a:p>
            <a:pPr algn="r" rtl="0" fontAlgn="base">
              <a:lnSpc>
                <a:spcPct val="90000"/>
              </a:lnSpc>
              <a:spcBef>
                <a:spcPct val="0"/>
              </a:spcBef>
              <a:spcAft>
                <a:spcPct val="0"/>
              </a:spcAft>
            </a:pPr>
            <a:r>
              <a:rPr lang="en-US" sz="2400" kern="1200">
                <a:solidFill>
                  <a:srgbClr val="FFFFFF"/>
                </a:solidFill>
                <a:latin typeface="Futura Bk" pitchFamily="34" charset="0"/>
                <a:ea typeface="ＭＳ Ｐゴシック" pitchFamily="34" charset="-128"/>
                <a:cs typeface="Arial" charset="0"/>
              </a:rPr>
              <a:t>Responding decisively to changing business cycles </a:t>
            </a:r>
          </a:p>
          <a:p>
            <a:pPr algn="r" rtl="0" fontAlgn="base">
              <a:lnSpc>
                <a:spcPct val="90000"/>
              </a:lnSpc>
              <a:spcBef>
                <a:spcPct val="0"/>
              </a:spcBef>
              <a:spcAft>
                <a:spcPct val="0"/>
              </a:spcAft>
            </a:pPr>
            <a:endParaRPr lang="en-US" sz="2400" kern="1200">
              <a:solidFill>
                <a:srgbClr val="FFFFFF"/>
              </a:solidFill>
              <a:latin typeface="Futura Bk" pitchFamily="34" charset="0"/>
              <a:ea typeface="ＭＳ Ｐゴシック" pitchFamily="34" charset="-128"/>
              <a:cs typeface="Arial" charset="0"/>
            </a:endParaRPr>
          </a:p>
          <a:p>
            <a:pPr algn="r" rtl="0" fontAlgn="base">
              <a:lnSpc>
                <a:spcPct val="90000"/>
              </a:lnSpc>
              <a:spcBef>
                <a:spcPct val="0"/>
              </a:spcBef>
              <a:spcAft>
                <a:spcPct val="0"/>
              </a:spcAft>
            </a:pPr>
            <a:endParaRPr lang="en-US" sz="2400" kern="1200">
              <a:solidFill>
                <a:srgbClr val="FFFFFF"/>
              </a:solidFill>
              <a:latin typeface="Futura Hv" pitchFamily="34" charset="0"/>
              <a:ea typeface="ＭＳ Ｐゴシック" pitchFamily="34" charset="-128"/>
              <a:cs typeface="Arial" charset="0"/>
            </a:endParaRPr>
          </a:p>
          <a:p>
            <a:pPr algn="r" rtl="0" fontAlgn="base">
              <a:lnSpc>
                <a:spcPct val="90000"/>
              </a:lnSpc>
              <a:spcBef>
                <a:spcPct val="0"/>
              </a:spcBef>
              <a:spcAft>
                <a:spcPct val="0"/>
              </a:spcAft>
            </a:pPr>
            <a:endParaRPr lang="en-US" sz="2400" kern="1200">
              <a:solidFill>
                <a:srgbClr val="FFFFFF"/>
              </a:solidFill>
              <a:latin typeface="Futura Hv" pitchFamily="34" charset="0"/>
              <a:ea typeface="ＭＳ Ｐゴシック" pitchFamily="34" charset="-128"/>
              <a:cs typeface="Arial" charset="0"/>
            </a:endParaRPr>
          </a:p>
          <a:p>
            <a:pPr algn="r" rtl="0" fontAlgn="base">
              <a:lnSpc>
                <a:spcPct val="90000"/>
              </a:lnSpc>
              <a:spcBef>
                <a:spcPct val="0"/>
              </a:spcBef>
              <a:spcAft>
                <a:spcPct val="0"/>
              </a:spcAft>
            </a:pPr>
            <a:endParaRPr lang="en-US" sz="2400" kern="1200">
              <a:solidFill>
                <a:srgbClr val="FFFFFF"/>
              </a:solidFill>
              <a:latin typeface="Futura Bk" pitchFamily="34" charset="0"/>
              <a:ea typeface="ＭＳ Ｐゴシック" pitchFamily="34" charset="-128"/>
              <a:cs typeface="Arial" charset="0"/>
            </a:endParaRPr>
          </a:p>
        </p:txBody>
      </p:sp>
      <p:pic>
        <p:nvPicPr>
          <p:cNvPr id="7173" name="Picture 2"/>
          <p:cNvPicPr>
            <a:picLocks noChangeAspect="1" noChangeArrowheads="1"/>
          </p:cNvPicPr>
          <p:nvPr/>
        </p:nvPicPr>
        <p:blipFill>
          <a:blip r:embed="rId4">
            <a:lum bright="34000"/>
          </a:blip>
          <a:srcRect/>
          <a:stretch>
            <a:fillRect/>
          </a:stretch>
        </p:blipFill>
        <p:spPr bwMode="auto">
          <a:xfrm>
            <a:off x="55563" y="1979613"/>
            <a:ext cx="9042400" cy="22510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Announcement overview</a:t>
            </a:r>
          </a:p>
        </p:txBody>
      </p:sp>
      <p:sp>
        <p:nvSpPr>
          <p:cNvPr id="8195" name="Content Placeholder 2"/>
          <p:cNvSpPr>
            <a:spLocks noGrp="1"/>
          </p:cNvSpPr>
          <p:nvPr>
            <p:ph idx="1"/>
          </p:nvPr>
        </p:nvSpPr>
        <p:spPr/>
        <p:txBody>
          <a:bodyPr/>
          <a:lstStyle/>
          <a:p>
            <a:pPr marL="0" indent="0">
              <a:buFontTx/>
              <a:buNone/>
            </a:pPr>
            <a:r>
              <a:rPr lang="en-US" smtClean="0"/>
              <a:t>New HP Software and Zero Percent Lease Financing Help CIOs Respond to Tough Economy</a:t>
            </a:r>
          </a:p>
          <a:p>
            <a:pPr lvl="1"/>
            <a:r>
              <a:rPr lang="en-US" sz="2000" smtClean="0"/>
              <a:t>New HP Business Technology Optimization (BTO) software solutions help chief information officers (CIO) quickly adapt IT investments to drive down costs and strengthen competitive advantage</a:t>
            </a:r>
          </a:p>
          <a:p>
            <a:pPr lvl="1"/>
            <a:r>
              <a:rPr lang="en-US" sz="2000" smtClean="0"/>
              <a:t>Zero percent lease financing for qualifying HP Software &amp; Solutions customers</a:t>
            </a:r>
          </a:p>
          <a:p>
            <a:pPr marL="0" indent="0">
              <a:buFontTx/>
              <a:buNone/>
            </a:pPr>
            <a:r>
              <a:rPr lang="en-US" smtClean="0"/>
              <a:t>New Products and Integrations</a:t>
            </a:r>
          </a:p>
          <a:p>
            <a:pPr lvl="1"/>
            <a:r>
              <a:rPr lang="en-US" sz="2000" smtClean="0"/>
              <a:t>HP Quality Center 10 software</a:t>
            </a:r>
          </a:p>
          <a:p>
            <a:pPr lvl="1"/>
            <a:r>
              <a:rPr lang="fr-FR" sz="2000" smtClean="0"/>
              <a:t>New Integrations of HP BTO software with HP Universal Configuration Management Database (UCMDB) 8</a:t>
            </a:r>
          </a:p>
          <a:p>
            <a:pPr lvl="1"/>
            <a:r>
              <a:rPr lang="en-US" sz="2000" smtClean="0"/>
              <a:t>Additional software products delivered through HP Software-as-a-Service (SaaS)</a:t>
            </a:r>
          </a:p>
        </p:txBody>
      </p:sp>
      <p:sp>
        <p:nvSpPr>
          <p:cNvPr id="4" name="Slide Number Placeholder 3"/>
          <p:cNvSpPr>
            <a:spLocks noGrp="1"/>
          </p:cNvSpPr>
          <p:nvPr>
            <p:ph type="sldNum" sz="quarter" idx="10"/>
          </p:nvPr>
        </p:nvSpPr>
        <p:spPr/>
        <p:txBody>
          <a:bodyPr/>
          <a:lstStyle/>
          <a:p>
            <a:pPr algn="l" rtl="0" eaLnBrk="0" fontAlgn="base" hangingPunct="0">
              <a:spcBef>
                <a:spcPct val="0"/>
              </a:spcBef>
              <a:spcAft>
                <a:spcPct val="0"/>
              </a:spcAft>
              <a:defRPr/>
            </a:pPr>
            <a:fld id="{08FC8478-78A6-417A-AB78-EA0ED44F8DEE}"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13</a:t>
            </a:fld>
            <a:endParaRPr lang="en-US" sz="900" kern="1200">
              <a:solidFill>
                <a:srgbClr val="848589"/>
              </a:solidFill>
              <a:latin typeface="Futura Bk" pitchFamily="34" charset="0"/>
              <a:ea typeface="+mn-ea"/>
              <a:cs typeface="+mn-cs"/>
            </a:endParaRPr>
          </a:p>
        </p:txBody>
      </p:sp>
      <p:sp>
        <p:nvSpPr>
          <p:cNvPr id="5" name="Date Placeholder 4"/>
          <p:cNvSpPr>
            <a:spLocks noGrp="1"/>
          </p:cNvSpPr>
          <p:nvPr>
            <p:ph type="dt" sz="quarter" idx="11"/>
          </p:nvPr>
        </p:nvSpPr>
        <p:spPr/>
        <p:txBody>
          <a:bodyPr/>
          <a:lstStyle/>
          <a:p>
            <a:pPr algn="l" rtl="0" eaLnBrk="0" fontAlgn="base" hangingPunct="0">
              <a:spcBef>
                <a:spcPct val="0"/>
              </a:spcBef>
              <a:spcAft>
                <a:spcPct val="0"/>
              </a:spcAft>
              <a:defRPr/>
            </a:pPr>
            <a:fld id="{DA35C4F9-91C4-433C-A569-4AA1B84AF3BC}" type="datetime1">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12/10/2008</a:t>
            </a:fld>
            <a:endParaRPr lang="en-US" sz="900" kern="1200">
              <a:solidFill>
                <a:srgbClr val="848589"/>
              </a:solidFill>
              <a:latin typeface="Futura Bk" pitchFamily="34" charset="0"/>
              <a:ea typeface="+mn-ea"/>
              <a:cs typeface="+mn-cs"/>
            </a:endParaRPr>
          </a:p>
        </p:txBody>
      </p:sp>
      <p:sp>
        <p:nvSpPr>
          <p:cNvPr id="6" name="Footer Placeholder 5"/>
          <p:cNvSpPr>
            <a:spLocks noGrp="1"/>
          </p:cNvSpPr>
          <p:nvPr>
            <p:ph type="ftr" sz="quarter" idx="12"/>
          </p:nvPr>
        </p:nvSpPr>
        <p:spPr/>
        <p:txBody>
          <a:bodyPr/>
          <a:lstStyle/>
          <a:p>
            <a:pPr algn="l" rtl="0" eaLnBrk="0" fontAlgn="base" hangingPunct="0">
              <a:spcBef>
                <a:spcPct val="0"/>
              </a:spcBef>
              <a:spcAft>
                <a:spcPct val="0"/>
              </a:spcAft>
              <a:defRPr/>
            </a:pPr>
            <a:r>
              <a:rPr lang="en-US" sz="900" kern="1200">
                <a:solidFill>
                  <a:srgbClr val="848589"/>
                </a:solidFill>
                <a:latin typeface="Futura Bk" pitchFamily="34" charset="0"/>
                <a:ea typeface="+mn-ea"/>
                <a:cs typeface="+mn-cs"/>
              </a:rPr>
              <a:t>HP Confidential - Don't Copy or Distribute</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The cyclical reality of the business environment</a:t>
            </a:r>
          </a:p>
        </p:txBody>
      </p:sp>
      <p:sp>
        <p:nvSpPr>
          <p:cNvPr id="9219" name="Rectangle 2"/>
          <p:cNvSpPr>
            <a:spLocks noChangeArrowheads="1"/>
          </p:cNvSpPr>
          <p:nvPr/>
        </p:nvSpPr>
        <p:spPr bwMode="auto">
          <a:xfrm>
            <a:off x="944563" y="5311775"/>
            <a:ext cx="7264400" cy="966788"/>
          </a:xfrm>
          <a:prstGeom prst="rect">
            <a:avLst/>
          </a:prstGeom>
          <a:solidFill>
            <a:srgbClr val="EB5F01"/>
          </a:solidFill>
          <a:ln w="25400" algn="ctr">
            <a:noFill/>
            <a:miter lim="800000"/>
            <a:headEnd/>
            <a:tailEnd/>
          </a:ln>
        </p:spPr>
        <p:txBody>
          <a:bodyPr lIns="228600" rIns="228600" anchor="ctr"/>
          <a:lstStyle/>
          <a:p>
            <a:pPr algn="ctr" rtl="0" fontAlgn="base">
              <a:spcBef>
                <a:spcPct val="0"/>
              </a:spcBef>
              <a:spcAft>
                <a:spcPct val="0"/>
              </a:spcAft>
            </a:pPr>
            <a:r>
              <a:rPr lang="en-US" sz="2400" kern="1200">
                <a:solidFill>
                  <a:srgbClr val="FFFFFF"/>
                </a:solidFill>
                <a:latin typeface="Futura Bk" pitchFamily="34" charset="0"/>
                <a:ea typeface="+mn-ea"/>
                <a:cs typeface="Arial" charset="0"/>
              </a:rPr>
              <a:t>Changing business cycles accelerate the need </a:t>
            </a:r>
            <a:br>
              <a:rPr lang="en-US" sz="2400" kern="1200">
                <a:solidFill>
                  <a:srgbClr val="FFFFFF"/>
                </a:solidFill>
                <a:latin typeface="Futura Bk" pitchFamily="34" charset="0"/>
                <a:ea typeface="+mn-ea"/>
                <a:cs typeface="Arial" charset="0"/>
              </a:rPr>
            </a:br>
            <a:r>
              <a:rPr lang="en-US" sz="2400" kern="1200">
                <a:solidFill>
                  <a:srgbClr val="FFFFFF"/>
                </a:solidFill>
                <a:latin typeface="Futura Bk" pitchFamily="34" charset="0"/>
                <a:ea typeface="+mn-ea"/>
                <a:cs typeface="Arial" charset="0"/>
              </a:rPr>
              <a:t>for more alignment and efficiencies in IT</a:t>
            </a:r>
            <a:endParaRPr lang="en-US" sz="2400" kern="1200">
              <a:solidFill>
                <a:srgbClr val="000000"/>
              </a:solidFill>
              <a:latin typeface="Futura Bk" pitchFamily="34" charset="0"/>
              <a:ea typeface="+mn-ea"/>
              <a:cs typeface="Arial" charset="0"/>
            </a:endParaRPr>
          </a:p>
        </p:txBody>
      </p:sp>
      <p:sp>
        <p:nvSpPr>
          <p:cNvPr id="26" name="AutoShape 21"/>
          <p:cNvSpPr>
            <a:spLocks noChangeArrowheads="1"/>
          </p:cNvSpPr>
          <p:nvPr/>
        </p:nvSpPr>
        <p:spPr bwMode="auto">
          <a:xfrm rot="5400000" flipV="1">
            <a:off x="2348895" y="1856125"/>
            <a:ext cx="2387603" cy="1817690"/>
          </a:xfrm>
          <a:prstGeom prst="rightArrow">
            <a:avLst>
              <a:gd name="adj1" fmla="val 63970"/>
              <a:gd name="adj2" fmla="val 57310"/>
            </a:avLst>
          </a:prstGeom>
          <a:gradFill rotWithShape="1">
            <a:gsLst>
              <a:gs pos="0">
                <a:srgbClr val="F6F5F3">
                  <a:alpha val="0"/>
                </a:srgbClr>
              </a:gs>
              <a:gs pos="57000">
                <a:srgbClr val="77131F"/>
              </a:gs>
            </a:gsLst>
            <a:lin ang="0" scaled="1"/>
          </a:gradFill>
          <a:ln w="9525" algn="ctr">
            <a:noFill/>
            <a:miter lim="800000"/>
            <a:headEnd/>
            <a:tailEnd/>
          </a:ln>
        </p:spPr>
        <p:txBody>
          <a:bodyPr vert="eaVert" wrap="none" anchor="ctr"/>
          <a:lstStyle/>
          <a:p>
            <a:pPr algn="l" rtl="0" fontAlgn="base">
              <a:spcBef>
                <a:spcPct val="0"/>
              </a:spcBef>
              <a:spcAft>
                <a:spcPct val="0"/>
              </a:spcAft>
              <a:defRPr/>
            </a:pPr>
            <a:endParaRPr lang="en-US" kern="1200">
              <a:solidFill>
                <a:srgbClr val="000000"/>
              </a:solidFill>
              <a:latin typeface="Arial" pitchFamily="34" charset="0"/>
              <a:ea typeface="+mn-ea"/>
              <a:cs typeface="Arial" charset="0"/>
            </a:endParaRPr>
          </a:p>
        </p:txBody>
      </p:sp>
      <p:sp>
        <p:nvSpPr>
          <p:cNvPr id="9223" name="Rectangle 17"/>
          <p:cNvSpPr>
            <a:spLocks noChangeArrowheads="1"/>
          </p:cNvSpPr>
          <p:nvPr/>
        </p:nvSpPr>
        <p:spPr bwMode="auto">
          <a:xfrm>
            <a:off x="2578100" y="4019550"/>
            <a:ext cx="1930400" cy="938213"/>
          </a:xfrm>
          <a:prstGeom prst="rect">
            <a:avLst/>
          </a:prstGeom>
          <a:solidFill>
            <a:schemeClr val="accent1"/>
          </a:solidFill>
          <a:ln w="9525">
            <a:noFill/>
            <a:miter lim="800000"/>
            <a:headEnd/>
            <a:tailEnd/>
          </a:ln>
        </p:spPr>
        <p:txBody>
          <a:bodyPr anchor="ctr"/>
          <a:lstStyle/>
          <a:p>
            <a:pPr algn="ctr" rtl="0" fontAlgn="base">
              <a:spcBef>
                <a:spcPct val="0"/>
              </a:spcBef>
              <a:spcAft>
                <a:spcPct val="0"/>
              </a:spcAft>
            </a:pPr>
            <a:r>
              <a:rPr lang="en-US" sz="2400" kern="1200">
                <a:solidFill>
                  <a:srgbClr val="FFFFFF"/>
                </a:solidFill>
                <a:latin typeface="Futura Bk" pitchFamily="34" charset="0"/>
                <a:ea typeface="+mn-ea"/>
                <a:cs typeface="Arial" charset="0"/>
              </a:rPr>
              <a:t>Rationalize</a:t>
            </a:r>
            <a:endParaRPr lang="en-US" sz="2400" kern="1200">
              <a:solidFill>
                <a:srgbClr val="000000"/>
              </a:solidFill>
              <a:latin typeface="Futura Bk" pitchFamily="34" charset="0"/>
              <a:ea typeface="+mn-ea"/>
              <a:cs typeface="Arial" charset="0"/>
            </a:endParaRPr>
          </a:p>
        </p:txBody>
      </p:sp>
      <p:sp>
        <p:nvSpPr>
          <p:cNvPr id="9224" name="Rectangle 6"/>
          <p:cNvSpPr>
            <a:spLocks noChangeArrowheads="1"/>
          </p:cNvSpPr>
          <p:nvPr/>
        </p:nvSpPr>
        <p:spPr bwMode="auto">
          <a:xfrm>
            <a:off x="2889250" y="2808288"/>
            <a:ext cx="1308100" cy="641350"/>
          </a:xfrm>
          <a:prstGeom prst="rect">
            <a:avLst/>
          </a:prstGeom>
          <a:noFill/>
          <a:ln w="9525" algn="ctr">
            <a:noFill/>
            <a:miter lim="800000"/>
            <a:headEnd/>
            <a:tailEnd/>
          </a:ln>
        </p:spPr>
        <p:txBody>
          <a:bodyPr anchor="ctr">
            <a:spAutoFit/>
          </a:bodyPr>
          <a:lstStyle/>
          <a:p>
            <a:pPr algn="ctr" rtl="0" fontAlgn="base">
              <a:spcBef>
                <a:spcPct val="0"/>
              </a:spcBef>
              <a:spcAft>
                <a:spcPct val="0"/>
              </a:spcAft>
            </a:pPr>
            <a:r>
              <a:rPr lang="en-US" kern="1200">
                <a:solidFill>
                  <a:srgbClr val="FFFFFF"/>
                </a:solidFill>
                <a:latin typeface="Futura Hv" pitchFamily="34" charset="0"/>
                <a:ea typeface="+mn-ea"/>
                <a:cs typeface="Arial" charset="0"/>
              </a:rPr>
              <a:t>Collapse of</a:t>
            </a:r>
            <a:br>
              <a:rPr lang="en-US" kern="1200">
                <a:solidFill>
                  <a:srgbClr val="FFFFFF"/>
                </a:solidFill>
                <a:latin typeface="Futura Hv" pitchFamily="34" charset="0"/>
                <a:ea typeface="+mn-ea"/>
                <a:cs typeface="Arial" charset="0"/>
              </a:rPr>
            </a:br>
            <a:r>
              <a:rPr lang="en-US" kern="1200">
                <a:solidFill>
                  <a:srgbClr val="FFFFFF"/>
                </a:solidFill>
                <a:latin typeface="Futura Hv" pitchFamily="34" charset="0"/>
                <a:ea typeface="+mn-ea"/>
                <a:cs typeface="Arial" charset="0"/>
              </a:rPr>
              <a:t> the Bubble</a:t>
            </a:r>
            <a:endParaRPr lang="en-US" sz="1600" kern="1200">
              <a:solidFill>
                <a:srgbClr val="FFFFFF"/>
              </a:solidFill>
              <a:latin typeface="Futura Hv" pitchFamily="34" charset="0"/>
              <a:ea typeface="+mn-ea"/>
              <a:cs typeface="Arial" charset="0"/>
            </a:endParaRPr>
          </a:p>
        </p:txBody>
      </p:sp>
      <p:sp>
        <p:nvSpPr>
          <p:cNvPr id="22" name="AutoShape 21"/>
          <p:cNvSpPr>
            <a:spLocks noChangeArrowheads="1"/>
          </p:cNvSpPr>
          <p:nvPr/>
        </p:nvSpPr>
        <p:spPr bwMode="auto">
          <a:xfrm rot="16200000">
            <a:off x="4504115" y="1863381"/>
            <a:ext cx="2387603" cy="1817690"/>
          </a:xfrm>
          <a:prstGeom prst="rightArrow">
            <a:avLst>
              <a:gd name="adj1" fmla="val 63970"/>
              <a:gd name="adj2" fmla="val 57310"/>
            </a:avLst>
          </a:prstGeom>
          <a:gradFill rotWithShape="1">
            <a:gsLst>
              <a:gs pos="0">
                <a:srgbClr val="F6F5F3">
                  <a:alpha val="0"/>
                </a:srgbClr>
              </a:gs>
              <a:gs pos="57000">
                <a:schemeClr val="accent2"/>
              </a:gs>
            </a:gsLst>
            <a:lin ang="0" scaled="1"/>
          </a:gradFill>
          <a:ln w="9525" algn="ctr">
            <a:noFill/>
            <a:miter lim="800000"/>
            <a:headEnd/>
            <a:tailEnd/>
          </a:ln>
        </p:spPr>
        <p:txBody>
          <a:bodyPr vert="eaVert" wrap="none" anchor="ctr"/>
          <a:lstStyle/>
          <a:p>
            <a:pPr algn="l" rtl="0" fontAlgn="base">
              <a:spcBef>
                <a:spcPct val="0"/>
              </a:spcBef>
              <a:spcAft>
                <a:spcPct val="0"/>
              </a:spcAft>
              <a:defRPr/>
            </a:pPr>
            <a:endParaRPr lang="en-US" kern="1200">
              <a:solidFill>
                <a:srgbClr val="000000"/>
              </a:solidFill>
              <a:latin typeface="Arial" pitchFamily="34" charset="0"/>
              <a:ea typeface="+mn-ea"/>
              <a:cs typeface="Arial" charset="0"/>
            </a:endParaRPr>
          </a:p>
        </p:txBody>
      </p:sp>
      <p:sp>
        <p:nvSpPr>
          <p:cNvPr id="9228" name="Rectangle 19"/>
          <p:cNvSpPr>
            <a:spLocks noChangeArrowheads="1"/>
          </p:cNvSpPr>
          <p:nvPr/>
        </p:nvSpPr>
        <p:spPr bwMode="auto">
          <a:xfrm>
            <a:off x="4732338" y="4019550"/>
            <a:ext cx="1930400" cy="938213"/>
          </a:xfrm>
          <a:prstGeom prst="rect">
            <a:avLst/>
          </a:prstGeom>
          <a:solidFill>
            <a:schemeClr val="accent1"/>
          </a:solidFill>
          <a:ln w="9525">
            <a:noFill/>
            <a:miter lim="800000"/>
            <a:headEnd/>
            <a:tailEnd/>
          </a:ln>
        </p:spPr>
        <p:txBody>
          <a:bodyPr anchor="ctr"/>
          <a:lstStyle/>
          <a:p>
            <a:pPr algn="ctr" rtl="0" fontAlgn="base">
              <a:spcBef>
                <a:spcPct val="0"/>
              </a:spcBef>
              <a:spcAft>
                <a:spcPct val="0"/>
              </a:spcAft>
            </a:pPr>
            <a:r>
              <a:rPr lang="en-US" sz="2400" kern="1200">
                <a:solidFill>
                  <a:srgbClr val="FFFFFF"/>
                </a:solidFill>
                <a:latin typeface="Futura Bk" pitchFamily="34" charset="0"/>
                <a:ea typeface="+mn-ea"/>
                <a:cs typeface="Arial" charset="0"/>
              </a:rPr>
              <a:t>Modernize</a:t>
            </a:r>
            <a:endParaRPr lang="en-US" sz="2400" kern="1200">
              <a:solidFill>
                <a:srgbClr val="000000"/>
              </a:solidFill>
              <a:latin typeface="Futura Bk" pitchFamily="34" charset="0"/>
              <a:ea typeface="+mn-ea"/>
              <a:cs typeface="Arial" charset="0"/>
            </a:endParaRPr>
          </a:p>
        </p:txBody>
      </p:sp>
      <p:sp>
        <p:nvSpPr>
          <p:cNvPr id="7181" name="Rectangle 7"/>
          <p:cNvSpPr>
            <a:spLocks noChangeArrowheads="1"/>
          </p:cNvSpPr>
          <p:nvPr/>
        </p:nvSpPr>
        <p:spPr bwMode="auto">
          <a:xfrm>
            <a:off x="4940300" y="2808288"/>
            <a:ext cx="1516063" cy="641350"/>
          </a:xfrm>
          <a:prstGeom prst="rect">
            <a:avLst/>
          </a:prstGeom>
          <a:noFill/>
          <a:ln w="9525">
            <a:noFill/>
            <a:miter lim="800000"/>
            <a:headEnd/>
            <a:tailEnd/>
          </a:ln>
        </p:spPr>
        <p:txBody>
          <a:bodyPr anchor="ctr">
            <a:spAutoFit/>
          </a:bodyPr>
          <a:lstStyle/>
          <a:p>
            <a:pPr algn="ctr" rtl="0" fontAlgn="base">
              <a:spcBef>
                <a:spcPct val="0"/>
              </a:spcBef>
              <a:spcAft>
                <a:spcPct val="0"/>
              </a:spcAft>
              <a:defRPr/>
            </a:pPr>
            <a:r>
              <a:rPr lang="en-US" kern="1200" dirty="0">
                <a:solidFill>
                  <a:srgbClr val="64B900">
                    <a:lumMod val="50000"/>
                  </a:srgbClr>
                </a:solidFill>
                <a:latin typeface="Futura Hv" pitchFamily="34" charset="0"/>
                <a:ea typeface="+mn-ea"/>
                <a:cs typeface="Arial" charset="0"/>
              </a:rPr>
              <a:t>Expansion and growth</a:t>
            </a:r>
            <a:endParaRPr lang="en-US" sz="1600" kern="1200" dirty="0">
              <a:solidFill>
                <a:srgbClr val="64B900">
                  <a:lumMod val="50000"/>
                </a:srgbClr>
              </a:solidFill>
              <a:latin typeface="Futura Hv" pitchFamily="34" charset="0"/>
              <a:ea typeface="+mn-ea"/>
              <a:cs typeface="Arial" charset="0"/>
            </a:endParaRPr>
          </a:p>
        </p:txBody>
      </p:sp>
      <p:sp>
        <p:nvSpPr>
          <p:cNvPr id="27" name="AutoShape 21"/>
          <p:cNvSpPr>
            <a:spLocks noChangeArrowheads="1"/>
          </p:cNvSpPr>
          <p:nvPr/>
        </p:nvSpPr>
        <p:spPr bwMode="auto">
          <a:xfrm rot="5400000" flipV="1">
            <a:off x="6659335" y="1848869"/>
            <a:ext cx="2387603" cy="1817690"/>
          </a:xfrm>
          <a:prstGeom prst="rightArrow">
            <a:avLst>
              <a:gd name="adj1" fmla="val 63970"/>
              <a:gd name="adj2" fmla="val 57310"/>
            </a:avLst>
          </a:prstGeom>
          <a:gradFill rotWithShape="1">
            <a:gsLst>
              <a:gs pos="0">
                <a:srgbClr val="F6F5F3">
                  <a:alpha val="0"/>
                </a:srgbClr>
              </a:gs>
              <a:gs pos="57000">
                <a:srgbClr val="77131F"/>
              </a:gs>
            </a:gsLst>
            <a:lin ang="0" scaled="1"/>
          </a:gradFill>
          <a:ln w="9525" algn="ctr">
            <a:noFill/>
            <a:miter lim="800000"/>
            <a:headEnd/>
            <a:tailEnd/>
          </a:ln>
        </p:spPr>
        <p:txBody>
          <a:bodyPr vert="eaVert" wrap="none" anchor="ctr"/>
          <a:lstStyle/>
          <a:p>
            <a:pPr algn="l" rtl="0" fontAlgn="base">
              <a:spcBef>
                <a:spcPct val="0"/>
              </a:spcBef>
              <a:spcAft>
                <a:spcPct val="0"/>
              </a:spcAft>
              <a:defRPr/>
            </a:pPr>
            <a:endParaRPr lang="en-US" kern="1200">
              <a:solidFill>
                <a:srgbClr val="000000"/>
              </a:solidFill>
              <a:latin typeface="Arial" pitchFamily="34" charset="0"/>
              <a:ea typeface="+mn-ea"/>
              <a:cs typeface="Arial" charset="0"/>
            </a:endParaRPr>
          </a:p>
        </p:txBody>
      </p:sp>
      <p:sp>
        <p:nvSpPr>
          <p:cNvPr id="9233" name="Rectangle 19"/>
          <p:cNvSpPr>
            <a:spLocks noChangeArrowheads="1"/>
          </p:cNvSpPr>
          <p:nvPr/>
        </p:nvSpPr>
        <p:spPr bwMode="auto">
          <a:xfrm>
            <a:off x="6888163" y="4019550"/>
            <a:ext cx="1930400" cy="938213"/>
          </a:xfrm>
          <a:prstGeom prst="rect">
            <a:avLst/>
          </a:prstGeom>
          <a:solidFill>
            <a:schemeClr val="accent1"/>
          </a:solidFill>
          <a:ln w="9525">
            <a:noFill/>
            <a:miter lim="800000"/>
            <a:headEnd/>
            <a:tailEnd/>
          </a:ln>
        </p:spPr>
        <p:txBody>
          <a:bodyPr anchor="ctr"/>
          <a:lstStyle/>
          <a:p>
            <a:pPr algn="ctr" rtl="0" fontAlgn="base">
              <a:spcBef>
                <a:spcPct val="0"/>
              </a:spcBef>
              <a:spcAft>
                <a:spcPct val="0"/>
              </a:spcAft>
            </a:pPr>
            <a:r>
              <a:rPr lang="en-US" sz="3200" kern="1200">
                <a:solidFill>
                  <a:srgbClr val="FFFFFF"/>
                </a:solidFill>
                <a:latin typeface="Futura Hv" pitchFamily="34" charset="0"/>
                <a:ea typeface="+mn-ea"/>
                <a:cs typeface="Arial" charset="0"/>
              </a:rPr>
              <a:t>?</a:t>
            </a:r>
            <a:endParaRPr lang="en-US" sz="3200" kern="1200">
              <a:solidFill>
                <a:srgbClr val="000000"/>
              </a:solidFill>
              <a:latin typeface="Futura Hv" pitchFamily="34" charset="0"/>
              <a:ea typeface="+mn-ea"/>
              <a:cs typeface="Arial" charset="0"/>
            </a:endParaRPr>
          </a:p>
        </p:txBody>
      </p:sp>
      <p:sp>
        <p:nvSpPr>
          <p:cNvPr id="9234" name="Rectangle 8"/>
          <p:cNvSpPr>
            <a:spLocks noChangeArrowheads="1"/>
          </p:cNvSpPr>
          <p:nvPr/>
        </p:nvSpPr>
        <p:spPr bwMode="auto">
          <a:xfrm>
            <a:off x="7112000" y="2671763"/>
            <a:ext cx="1481138" cy="915987"/>
          </a:xfrm>
          <a:prstGeom prst="rect">
            <a:avLst/>
          </a:prstGeom>
          <a:noFill/>
          <a:ln w="9525" algn="ctr">
            <a:noFill/>
            <a:miter lim="800000"/>
            <a:headEnd/>
            <a:tailEnd/>
          </a:ln>
        </p:spPr>
        <p:txBody>
          <a:bodyPr anchor="ctr">
            <a:spAutoFit/>
          </a:bodyPr>
          <a:lstStyle/>
          <a:p>
            <a:pPr algn="ctr" rtl="0" fontAlgn="base">
              <a:spcBef>
                <a:spcPct val="0"/>
              </a:spcBef>
              <a:spcAft>
                <a:spcPct val="0"/>
              </a:spcAft>
            </a:pPr>
            <a:r>
              <a:rPr lang="en-US" kern="1200">
                <a:solidFill>
                  <a:srgbClr val="FFFFFF"/>
                </a:solidFill>
                <a:latin typeface="Futura Hv" pitchFamily="34" charset="0"/>
                <a:ea typeface="+mn-ea"/>
                <a:cs typeface="Arial" charset="0"/>
              </a:rPr>
              <a:t>Financial </a:t>
            </a:r>
            <a:br>
              <a:rPr lang="en-US" kern="1200">
                <a:solidFill>
                  <a:srgbClr val="FFFFFF"/>
                </a:solidFill>
                <a:latin typeface="Futura Hv" pitchFamily="34" charset="0"/>
                <a:ea typeface="+mn-ea"/>
                <a:cs typeface="Arial" charset="0"/>
              </a:rPr>
            </a:br>
            <a:r>
              <a:rPr lang="en-US" kern="1200">
                <a:solidFill>
                  <a:srgbClr val="FFFFFF"/>
                </a:solidFill>
                <a:latin typeface="Futura Hv" pitchFamily="34" charset="0"/>
                <a:ea typeface="+mn-ea"/>
                <a:cs typeface="Arial" charset="0"/>
              </a:rPr>
              <a:t>&amp; Credit</a:t>
            </a:r>
            <a:br>
              <a:rPr lang="en-US" kern="1200">
                <a:solidFill>
                  <a:srgbClr val="FFFFFF"/>
                </a:solidFill>
                <a:latin typeface="Futura Hv" pitchFamily="34" charset="0"/>
                <a:ea typeface="+mn-ea"/>
                <a:cs typeface="Arial" charset="0"/>
              </a:rPr>
            </a:br>
            <a:r>
              <a:rPr lang="en-US" kern="1200">
                <a:solidFill>
                  <a:srgbClr val="FFFFFF"/>
                </a:solidFill>
                <a:latin typeface="Futura Hv" pitchFamily="34" charset="0"/>
                <a:ea typeface="+mn-ea"/>
                <a:cs typeface="Arial" charset="0"/>
              </a:rPr>
              <a:t>Crisis</a:t>
            </a:r>
            <a:endParaRPr lang="en-US" sz="1600" kern="1200">
              <a:solidFill>
                <a:srgbClr val="FFFFFF"/>
              </a:solidFill>
              <a:latin typeface="Futura Hv" pitchFamily="34" charset="0"/>
              <a:ea typeface="+mn-ea"/>
              <a:cs typeface="Arial" charset="0"/>
            </a:endParaRPr>
          </a:p>
        </p:txBody>
      </p:sp>
      <p:sp>
        <p:nvSpPr>
          <p:cNvPr id="9235" name="Rectangle 15"/>
          <p:cNvSpPr>
            <a:spLocks noChangeArrowheads="1"/>
          </p:cNvSpPr>
          <p:nvPr/>
        </p:nvSpPr>
        <p:spPr bwMode="auto">
          <a:xfrm>
            <a:off x="422275" y="4019550"/>
            <a:ext cx="1930400" cy="938213"/>
          </a:xfrm>
          <a:prstGeom prst="rect">
            <a:avLst/>
          </a:prstGeom>
          <a:solidFill>
            <a:schemeClr val="accent1"/>
          </a:solidFill>
          <a:ln w="9525">
            <a:noFill/>
            <a:miter lim="800000"/>
            <a:headEnd/>
            <a:tailEnd/>
          </a:ln>
        </p:spPr>
        <p:txBody>
          <a:bodyPr anchor="ctr"/>
          <a:lstStyle/>
          <a:p>
            <a:pPr algn="ctr" rtl="0" fontAlgn="base">
              <a:spcBef>
                <a:spcPct val="0"/>
              </a:spcBef>
              <a:spcAft>
                <a:spcPct val="0"/>
              </a:spcAft>
            </a:pPr>
            <a:r>
              <a:rPr lang="en-US" sz="2400" kern="1200">
                <a:solidFill>
                  <a:srgbClr val="FFFFFF"/>
                </a:solidFill>
                <a:latin typeface="Futura Bk" pitchFamily="34" charset="0"/>
                <a:ea typeface="+mn-ea"/>
                <a:cs typeface="Arial" charset="0"/>
              </a:rPr>
              <a:t>Innovate </a:t>
            </a:r>
            <a:endParaRPr lang="en-US" sz="2400" kern="1200">
              <a:solidFill>
                <a:srgbClr val="000000"/>
              </a:solidFill>
              <a:latin typeface="Futura Bk" pitchFamily="34" charset="0"/>
              <a:ea typeface="+mn-ea"/>
              <a:cs typeface="Arial" charset="0"/>
            </a:endParaRPr>
          </a:p>
        </p:txBody>
      </p:sp>
      <p:sp>
        <p:nvSpPr>
          <p:cNvPr id="12" name="AutoShape 21"/>
          <p:cNvSpPr>
            <a:spLocks noChangeArrowheads="1"/>
          </p:cNvSpPr>
          <p:nvPr/>
        </p:nvSpPr>
        <p:spPr bwMode="auto">
          <a:xfrm rot="16200000">
            <a:off x="193675" y="1863381"/>
            <a:ext cx="2387603" cy="1817690"/>
          </a:xfrm>
          <a:prstGeom prst="rightArrow">
            <a:avLst>
              <a:gd name="adj1" fmla="val 63970"/>
              <a:gd name="adj2" fmla="val 57310"/>
            </a:avLst>
          </a:prstGeom>
          <a:gradFill rotWithShape="1">
            <a:gsLst>
              <a:gs pos="0">
                <a:srgbClr val="F6F5F3">
                  <a:alpha val="0"/>
                </a:srgbClr>
              </a:gs>
              <a:gs pos="57000">
                <a:schemeClr val="accent2"/>
              </a:gs>
            </a:gsLst>
            <a:lin ang="0" scaled="1"/>
          </a:gradFill>
          <a:ln w="9525" algn="ctr">
            <a:noFill/>
            <a:miter lim="800000"/>
            <a:headEnd/>
            <a:tailEnd/>
          </a:ln>
        </p:spPr>
        <p:txBody>
          <a:bodyPr vert="eaVert" wrap="none" anchor="ctr"/>
          <a:lstStyle/>
          <a:p>
            <a:pPr algn="l" rtl="0" fontAlgn="base">
              <a:spcBef>
                <a:spcPct val="0"/>
              </a:spcBef>
              <a:spcAft>
                <a:spcPct val="0"/>
              </a:spcAft>
              <a:defRPr/>
            </a:pPr>
            <a:endParaRPr lang="en-US" kern="1200">
              <a:solidFill>
                <a:srgbClr val="000000"/>
              </a:solidFill>
              <a:latin typeface="Arial" pitchFamily="34" charset="0"/>
              <a:ea typeface="+mn-ea"/>
              <a:cs typeface="Arial" charset="0"/>
            </a:endParaRPr>
          </a:p>
        </p:txBody>
      </p:sp>
      <p:sp>
        <p:nvSpPr>
          <p:cNvPr id="7191" name="Rectangle 7"/>
          <p:cNvSpPr>
            <a:spLocks noChangeArrowheads="1"/>
          </p:cNvSpPr>
          <p:nvPr/>
        </p:nvSpPr>
        <p:spPr bwMode="auto">
          <a:xfrm>
            <a:off x="522288" y="2667000"/>
            <a:ext cx="1731962" cy="923925"/>
          </a:xfrm>
          <a:prstGeom prst="rect">
            <a:avLst/>
          </a:prstGeom>
          <a:noFill/>
          <a:ln w="9525">
            <a:noFill/>
            <a:miter lim="800000"/>
            <a:headEnd/>
            <a:tailEnd/>
          </a:ln>
        </p:spPr>
        <p:txBody>
          <a:bodyPr anchor="ctr">
            <a:spAutoFit/>
          </a:bodyPr>
          <a:lstStyle/>
          <a:p>
            <a:pPr algn="ctr" rtl="0" fontAlgn="base">
              <a:spcBef>
                <a:spcPct val="0"/>
              </a:spcBef>
              <a:spcAft>
                <a:spcPct val="0"/>
              </a:spcAft>
              <a:defRPr/>
            </a:pPr>
            <a:r>
              <a:rPr lang="en-US" kern="1200" dirty="0">
                <a:solidFill>
                  <a:srgbClr val="64B900">
                    <a:lumMod val="50000"/>
                  </a:srgbClr>
                </a:solidFill>
                <a:latin typeface="Futura Hv" pitchFamily="34" charset="0"/>
                <a:ea typeface="+mn-ea"/>
                <a:cs typeface="Arial" charset="0"/>
              </a:rPr>
              <a:t>The </a:t>
            </a:r>
            <a:br>
              <a:rPr lang="en-US" kern="1200" dirty="0">
                <a:solidFill>
                  <a:srgbClr val="64B900">
                    <a:lumMod val="50000"/>
                  </a:srgbClr>
                </a:solidFill>
                <a:latin typeface="Futura Hv" pitchFamily="34" charset="0"/>
                <a:ea typeface="+mn-ea"/>
                <a:cs typeface="Arial" charset="0"/>
              </a:rPr>
            </a:br>
            <a:r>
              <a:rPr lang="en-US" kern="1200" dirty="0">
                <a:solidFill>
                  <a:srgbClr val="64B900">
                    <a:lumMod val="50000"/>
                  </a:srgbClr>
                </a:solidFill>
                <a:latin typeface="Futura Hv" pitchFamily="34" charset="0"/>
                <a:ea typeface="+mn-ea"/>
                <a:cs typeface="Arial" charset="0"/>
              </a:rPr>
              <a:t>Technology Bubble</a:t>
            </a:r>
            <a:endParaRPr lang="en-US" sz="1600" kern="1200" dirty="0">
              <a:solidFill>
                <a:srgbClr val="64B900">
                  <a:lumMod val="50000"/>
                </a:srgbClr>
              </a:solidFill>
              <a:latin typeface="Futura Hv" pitchFamily="34" charset="0"/>
              <a:ea typeface="+mn-ea"/>
              <a:cs typeface="Arial"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5"/>
          <p:cNvSpPr>
            <a:spLocks noChangeArrowheads="1"/>
          </p:cNvSpPr>
          <p:nvPr/>
        </p:nvSpPr>
        <p:spPr bwMode="auto">
          <a:xfrm flipV="1">
            <a:off x="1004888" y="2611438"/>
            <a:ext cx="7124700" cy="917575"/>
          </a:xfrm>
          <a:prstGeom prst="triangle">
            <a:avLst>
              <a:gd name="adj" fmla="val 50000"/>
            </a:avLst>
          </a:prstGeom>
          <a:gradFill rotWithShape="1">
            <a:gsLst>
              <a:gs pos="0">
                <a:srgbClr val="EB5F01"/>
              </a:gs>
              <a:gs pos="100000">
                <a:srgbClr val="FFFFFF">
                  <a:alpha val="0"/>
                </a:srgbClr>
              </a:gs>
            </a:gsLst>
            <a:lin ang="5400000" scaled="1"/>
          </a:gradFill>
          <a:ln w="25400" algn="ctr">
            <a:noFill/>
            <a:miter lim="800000"/>
            <a:headEnd/>
            <a:tailEnd/>
          </a:ln>
        </p:spPr>
        <p:txBody>
          <a:bodyPr rot="10800000" anchor="ctr">
            <a:spAutoFit/>
          </a:bodyPr>
          <a:lstStyle/>
          <a:p>
            <a:pPr algn="ctr" rtl="0" fontAlgn="base">
              <a:spcBef>
                <a:spcPct val="0"/>
              </a:spcBef>
              <a:spcAft>
                <a:spcPct val="0"/>
              </a:spcAft>
            </a:pPr>
            <a:endParaRPr lang="en-US" kern="1200">
              <a:solidFill>
                <a:srgbClr val="FFFFFF"/>
              </a:solidFill>
              <a:latin typeface="Arial" charset="0"/>
              <a:ea typeface="+mn-ea"/>
              <a:cs typeface="Arial" charset="0"/>
            </a:endParaRPr>
          </a:p>
        </p:txBody>
      </p:sp>
      <p:sp>
        <p:nvSpPr>
          <p:cNvPr id="10243" name="Title 14"/>
          <p:cNvSpPr>
            <a:spLocks noGrp="1"/>
          </p:cNvSpPr>
          <p:nvPr>
            <p:ph type="title"/>
          </p:nvPr>
        </p:nvSpPr>
        <p:spPr/>
        <p:txBody>
          <a:bodyPr/>
          <a:lstStyle/>
          <a:p>
            <a:r>
              <a:rPr lang="en-US" smtClean="0"/>
              <a:t>Smart CIO’s—</a:t>
            </a:r>
            <a:br>
              <a:rPr lang="en-US" smtClean="0"/>
            </a:br>
            <a:r>
              <a:rPr lang="en-US" smtClean="0"/>
              <a:t>Turn adversity into advantage</a:t>
            </a:r>
          </a:p>
        </p:txBody>
      </p:sp>
      <p:sp>
        <p:nvSpPr>
          <p:cNvPr id="10244" name="Rectangle 14"/>
          <p:cNvSpPr>
            <a:spLocks noChangeArrowheads="1"/>
          </p:cNvSpPr>
          <p:nvPr/>
        </p:nvSpPr>
        <p:spPr bwMode="auto">
          <a:xfrm>
            <a:off x="866775" y="1600200"/>
            <a:ext cx="7400925" cy="1260475"/>
          </a:xfrm>
          <a:prstGeom prst="rect">
            <a:avLst/>
          </a:prstGeom>
          <a:solidFill>
            <a:schemeClr val="accent1"/>
          </a:solidFill>
          <a:ln w="25400" algn="ctr">
            <a:noFill/>
            <a:miter lim="800000"/>
            <a:headEnd/>
            <a:tailEnd/>
          </a:ln>
        </p:spPr>
        <p:txBody>
          <a:bodyPr lIns="228600" rIns="228600" anchor="ctr"/>
          <a:lstStyle/>
          <a:p>
            <a:pPr algn="ctr" rtl="0" fontAlgn="base">
              <a:spcBef>
                <a:spcPct val="0"/>
              </a:spcBef>
              <a:spcAft>
                <a:spcPct val="0"/>
              </a:spcAft>
              <a:tabLst>
                <a:tab pos="1828800" algn="l"/>
              </a:tabLst>
            </a:pPr>
            <a:r>
              <a:rPr lang="en-US" sz="2400" kern="1200">
                <a:solidFill>
                  <a:srgbClr val="FFFFFF"/>
                </a:solidFill>
                <a:latin typeface="Futura Hv" pitchFamily="34" charset="0"/>
                <a:ea typeface="+mn-ea"/>
                <a:cs typeface="Arial" charset="0"/>
              </a:rPr>
              <a:t>Gain a sustainable advantage by accelerating technology modernization while cutting costs</a:t>
            </a:r>
          </a:p>
        </p:txBody>
      </p:sp>
      <p:sp>
        <p:nvSpPr>
          <p:cNvPr id="10245" name="Rectangle 18"/>
          <p:cNvSpPr>
            <a:spLocks noChangeArrowheads="1"/>
          </p:cNvSpPr>
          <p:nvPr/>
        </p:nvSpPr>
        <p:spPr bwMode="auto">
          <a:xfrm>
            <a:off x="560388" y="4303713"/>
            <a:ext cx="3960812" cy="2087562"/>
          </a:xfrm>
          <a:prstGeom prst="rect">
            <a:avLst/>
          </a:prstGeom>
          <a:noFill/>
          <a:ln w="19050" algn="ctr">
            <a:noFill/>
            <a:miter lim="800000"/>
            <a:headEnd/>
            <a:tailEnd/>
          </a:ln>
        </p:spPr>
        <p:txBody>
          <a:bodyPr/>
          <a:lstStyle/>
          <a:p>
            <a:pPr marL="171450" indent="-171450" algn="l" rtl="0" fontAlgn="base">
              <a:lnSpc>
                <a:spcPct val="90000"/>
              </a:lnSpc>
              <a:spcBef>
                <a:spcPct val="25000"/>
              </a:spcBef>
              <a:spcAft>
                <a:spcPct val="40000"/>
              </a:spcAft>
              <a:buClr>
                <a:srgbClr val="CBC9BD"/>
              </a:buClr>
              <a:buFontTx/>
              <a:buChar char="•"/>
            </a:pPr>
            <a:r>
              <a:rPr lang="en-US" sz="1600" kern="1200">
                <a:solidFill>
                  <a:srgbClr val="000000"/>
                </a:solidFill>
                <a:latin typeface="Futura Bk" pitchFamily="34" charset="0"/>
                <a:ea typeface="+mn-ea"/>
                <a:cs typeface="Arial" charset="0"/>
              </a:rPr>
              <a:t>Web 2.0 </a:t>
            </a:r>
          </a:p>
          <a:p>
            <a:pPr marL="171450" indent="-171450" algn="l" rtl="0" fontAlgn="base">
              <a:lnSpc>
                <a:spcPct val="90000"/>
              </a:lnSpc>
              <a:spcBef>
                <a:spcPct val="25000"/>
              </a:spcBef>
              <a:spcAft>
                <a:spcPct val="40000"/>
              </a:spcAft>
              <a:buClr>
                <a:srgbClr val="CBC9BD"/>
              </a:buClr>
              <a:buFontTx/>
              <a:buChar char="•"/>
            </a:pPr>
            <a:r>
              <a:rPr lang="en-US" sz="1600" kern="1200">
                <a:solidFill>
                  <a:srgbClr val="000000"/>
                </a:solidFill>
                <a:latin typeface="Futura Bk" pitchFamily="34" charset="0"/>
                <a:ea typeface="+mn-ea"/>
                <a:cs typeface="Arial" charset="0"/>
              </a:rPr>
              <a:t>Agile development</a:t>
            </a:r>
          </a:p>
          <a:p>
            <a:pPr marL="171450" indent="-171450" algn="l" rtl="0" fontAlgn="base">
              <a:lnSpc>
                <a:spcPct val="90000"/>
              </a:lnSpc>
              <a:spcBef>
                <a:spcPct val="25000"/>
              </a:spcBef>
              <a:spcAft>
                <a:spcPct val="40000"/>
              </a:spcAft>
              <a:buClr>
                <a:srgbClr val="CBC9BD"/>
              </a:buClr>
              <a:buFontTx/>
              <a:buChar char="•"/>
            </a:pPr>
            <a:r>
              <a:rPr lang="en-US" sz="1600" kern="1200">
                <a:solidFill>
                  <a:srgbClr val="000000"/>
                </a:solidFill>
                <a:latin typeface="Futura Bk" pitchFamily="34" charset="0"/>
                <a:ea typeface="+mn-ea"/>
                <a:cs typeface="Arial" charset="0"/>
              </a:rPr>
              <a:t>Rapid upgrades –SAP, Oracle, Vista</a:t>
            </a:r>
          </a:p>
          <a:p>
            <a:pPr marL="171450" indent="-171450" algn="l" rtl="0" fontAlgn="base">
              <a:lnSpc>
                <a:spcPct val="90000"/>
              </a:lnSpc>
              <a:spcBef>
                <a:spcPct val="25000"/>
              </a:spcBef>
              <a:spcAft>
                <a:spcPct val="40000"/>
              </a:spcAft>
              <a:buClr>
                <a:srgbClr val="CBC9BD"/>
              </a:buClr>
              <a:buFontTx/>
              <a:buChar char="•"/>
            </a:pPr>
            <a:r>
              <a:rPr lang="en-US" sz="1600" kern="1200">
                <a:solidFill>
                  <a:srgbClr val="000000"/>
                </a:solidFill>
                <a:latin typeface="Futura Bk" pitchFamily="34" charset="0"/>
                <a:ea typeface="+mn-ea"/>
                <a:cs typeface="Arial" charset="0"/>
              </a:rPr>
              <a:t>SOA and composite applications </a:t>
            </a:r>
          </a:p>
          <a:p>
            <a:pPr marL="171450" indent="-171450" algn="l" rtl="0" fontAlgn="base">
              <a:lnSpc>
                <a:spcPct val="90000"/>
              </a:lnSpc>
              <a:spcBef>
                <a:spcPct val="25000"/>
              </a:spcBef>
              <a:spcAft>
                <a:spcPct val="40000"/>
              </a:spcAft>
              <a:buClr>
                <a:srgbClr val="CBC9BD"/>
              </a:buClr>
              <a:buFontTx/>
              <a:buChar char="•"/>
            </a:pPr>
            <a:r>
              <a:rPr lang="en-US" sz="1600" kern="1200">
                <a:solidFill>
                  <a:srgbClr val="000000"/>
                </a:solidFill>
                <a:latin typeface="Futura Bk" pitchFamily="34" charset="0"/>
                <a:ea typeface="+mn-ea"/>
                <a:cs typeface="Arial" charset="0"/>
              </a:rPr>
              <a:t>SaaS, Cloud</a:t>
            </a:r>
          </a:p>
        </p:txBody>
      </p:sp>
      <p:sp>
        <p:nvSpPr>
          <p:cNvPr id="10246" name="Text Box 92"/>
          <p:cNvSpPr txBox="1">
            <a:spLocks noChangeArrowheads="1"/>
          </p:cNvSpPr>
          <p:nvPr/>
        </p:nvSpPr>
        <p:spPr bwMode="gray">
          <a:xfrm>
            <a:off x="522288" y="3598863"/>
            <a:ext cx="3970337" cy="608012"/>
          </a:xfrm>
          <a:prstGeom prst="rect">
            <a:avLst/>
          </a:prstGeom>
          <a:solidFill>
            <a:srgbClr val="FDC643"/>
          </a:solidFill>
          <a:ln w="9525" algn="ctr">
            <a:noFill/>
            <a:miter lim="800000"/>
            <a:headEnd/>
            <a:tailEnd/>
          </a:ln>
        </p:spPr>
        <p:txBody>
          <a:bodyPr anchor="ctr" anchorCtr="1"/>
          <a:lstStyle/>
          <a:p>
            <a:pPr algn="l" rtl="0" fontAlgn="base">
              <a:lnSpc>
                <a:spcPct val="90000"/>
              </a:lnSpc>
              <a:spcBef>
                <a:spcPct val="20000"/>
              </a:spcBef>
              <a:spcAft>
                <a:spcPct val="0"/>
              </a:spcAft>
              <a:buClr>
                <a:srgbClr val="000066"/>
              </a:buClr>
              <a:buSzPct val="125000"/>
              <a:buFont typeface="Wingdings" pitchFamily="2" charset="2"/>
              <a:buNone/>
            </a:pPr>
            <a:r>
              <a:rPr lang="en-US" sz="2000" kern="1200">
                <a:solidFill>
                  <a:srgbClr val="000000"/>
                </a:solidFill>
                <a:latin typeface="Futura Bk" pitchFamily="34" charset="0"/>
                <a:ea typeface="+mn-ea"/>
                <a:cs typeface="Arial" charset="0"/>
              </a:rPr>
              <a:t>Application modernization</a:t>
            </a:r>
          </a:p>
        </p:txBody>
      </p:sp>
      <p:sp>
        <p:nvSpPr>
          <p:cNvPr id="10247" name="Rectangle 19"/>
          <p:cNvSpPr>
            <a:spLocks noChangeArrowheads="1"/>
          </p:cNvSpPr>
          <p:nvPr/>
        </p:nvSpPr>
        <p:spPr bwMode="auto">
          <a:xfrm>
            <a:off x="4702175" y="4303713"/>
            <a:ext cx="4016375" cy="2087562"/>
          </a:xfrm>
          <a:prstGeom prst="rect">
            <a:avLst/>
          </a:prstGeom>
          <a:noFill/>
          <a:ln w="19050" algn="ctr">
            <a:noFill/>
            <a:miter lim="800000"/>
            <a:headEnd/>
            <a:tailEnd/>
          </a:ln>
        </p:spPr>
        <p:txBody>
          <a:bodyPr/>
          <a:lstStyle/>
          <a:p>
            <a:pPr marL="171450" indent="-171450" algn="l" rtl="0" fontAlgn="base">
              <a:lnSpc>
                <a:spcPct val="90000"/>
              </a:lnSpc>
              <a:spcBef>
                <a:spcPct val="25000"/>
              </a:spcBef>
              <a:spcAft>
                <a:spcPct val="40000"/>
              </a:spcAft>
              <a:buClr>
                <a:srgbClr val="CBC9BD"/>
              </a:buClr>
              <a:buFontTx/>
              <a:buChar char="•"/>
            </a:pPr>
            <a:r>
              <a:rPr lang="en-US" sz="1600" kern="1200">
                <a:solidFill>
                  <a:srgbClr val="000000"/>
                </a:solidFill>
                <a:latin typeface="Futura Bk" pitchFamily="34" charset="0"/>
                <a:ea typeface="+mn-ea"/>
                <a:cs typeface="Arial" charset="0"/>
              </a:rPr>
              <a:t>Service-orientated delivery</a:t>
            </a:r>
          </a:p>
          <a:p>
            <a:pPr marL="171450" indent="-171450" algn="l" rtl="0" fontAlgn="base">
              <a:lnSpc>
                <a:spcPct val="90000"/>
              </a:lnSpc>
              <a:spcBef>
                <a:spcPct val="25000"/>
              </a:spcBef>
              <a:spcAft>
                <a:spcPct val="40000"/>
              </a:spcAft>
              <a:buClr>
                <a:srgbClr val="CBC9BD"/>
              </a:buClr>
              <a:buFontTx/>
              <a:buChar char="•"/>
            </a:pPr>
            <a:r>
              <a:rPr lang="en-US" sz="1600" kern="1200">
                <a:solidFill>
                  <a:srgbClr val="000000"/>
                </a:solidFill>
                <a:latin typeface="Futura Bk" pitchFamily="34" charset="0"/>
                <a:ea typeface="+mn-ea"/>
                <a:cs typeface="Arial" charset="0"/>
              </a:rPr>
              <a:t>Automation</a:t>
            </a:r>
          </a:p>
          <a:p>
            <a:pPr marL="171450" indent="-171450" algn="l" rtl="0" fontAlgn="base">
              <a:lnSpc>
                <a:spcPct val="90000"/>
              </a:lnSpc>
              <a:spcBef>
                <a:spcPct val="25000"/>
              </a:spcBef>
              <a:spcAft>
                <a:spcPct val="40000"/>
              </a:spcAft>
              <a:buClr>
                <a:srgbClr val="CBC9BD"/>
              </a:buClr>
              <a:buFontTx/>
              <a:buChar char="•"/>
            </a:pPr>
            <a:r>
              <a:rPr lang="en-US" sz="1600" kern="1200">
                <a:solidFill>
                  <a:srgbClr val="000000"/>
                </a:solidFill>
                <a:latin typeface="Futura Bk" pitchFamily="34" charset="0"/>
                <a:ea typeface="+mn-ea"/>
                <a:cs typeface="Arial" charset="0"/>
              </a:rPr>
              <a:t>Virtualization</a:t>
            </a:r>
          </a:p>
          <a:p>
            <a:pPr marL="171450" indent="-171450" algn="l" rtl="0" fontAlgn="base">
              <a:lnSpc>
                <a:spcPct val="90000"/>
              </a:lnSpc>
              <a:spcBef>
                <a:spcPct val="25000"/>
              </a:spcBef>
              <a:spcAft>
                <a:spcPct val="40000"/>
              </a:spcAft>
              <a:buClr>
                <a:srgbClr val="CBC9BD"/>
              </a:buClr>
              <a:buFontTx/>
              <a:buChar char="•"/>
            </a:pPr>
            <a:r>
              <a:rPr lang="en-US" sz="1600" kern="1200">
                <a:solidFill>
                  <a:srgbClr val="000000"/>
                </a:solidFill>
                <a:latin typeface="Futura Bk" pitchFamily="34" charset="0"/>
                <a:ea typeface="+mn-ea"/>
                <a:cs typeface="Arial" charset="0"/>
              </a:rPr>
              <a:t>Proprietary to standard</a:t>
            </a:r>
          </a:p>
          <a:p>
            <a:pPr marL="171450" indent="-171450" algn="l" rtl="0" fontAlgn="base">
              <a:lnSpc>
                <a:spcPct val="90000"/>
              </a:lnSpc>
              <a:spcBef>
                <a:spcPct val="25000"/>
              </a:spcBef>
              <a:spcAft>
                <a:spcPct val="40000"/>
              </a:spcAft>
              <a:buClr>
                <a:srgbClr val="CBC9BD"/>
              </a:buClr>
              <a:buFontTx/>
              <a:buChar char="•"/>
            </a:pPr>
            <a:r>
              <a:rPr lang="en-US" sz="1600" kern="1200">
                <a:solidFill>
                  <a:srgbClr val="000000"/>
                </a:solidFill>
                <a:latin typeface="Futura Bk" pitchFamily="34" charset="0"/>
                <a:ea typeface="+mn-ea"/>
                <a:cs typeface="Arial" charset="0"/>
              </a:rPr>
              <a:t>Infrastructure refresh</a:t>
            </a:r>
          </a:p>
        </p:txBody>
      </p:sp>
      <p:sp>
        <p:nvSpPr>
          <p:cNvPr id="10248" name="Text Box 95"/>
          <p:cNvSpPr txBox="1">
            <a:spLocks noChangeArrowheads="1"/>
          </p:cNvSpPr>
          <p:nvPr/>
        </p:nvSpPr>
        <p:spPr bwMode="gray">
          <a:xfrm>
            <a:off x="4662488" y="3598863"/>
            <a:ext cx="4022725" cy="608012"/>
          </a:xfrm>
          <a:prstGeom prst="rect">
            <a:avLst/>
          </a:prstGeom>
          <a:solidFill>
            <a:srgbClr val="FDC643"/>
          </a:solidFill>
          <a:ln w="9525" algn="ctr">
            <a:noFill/>
            <a:miter lim="800000"/>
            <a:headEnd/>
            <a:tailEnd/>
          </a:ln>
        </p:spPr>
        <p:txBody>
          <a:bodyPr anchor="ctr" anchorCtr="1"/>
          <a:lstStyle/>
          <a:p>
            <a:pPr algn="l" rtl="0" fontAlgn="base">
              <a:lnSpc>
                <a:spcPct val="90000"/>
              </a:lnSpc>
              <a:spcBef>
                <a:spcPct val="20000"/>
              </a:spcBef>
              <a:spcAft>
                <a:spcPct val="0"/>
              </a:spcAft>
              <a:buClr>
                <a:srgbClr val="000066"/>
              </a:buClr>
              <a:buSzPct val="125000"/>
              <a:buFont typeface="Wingdings" pitchFamily="2" charset="2"/>
              <a:buNone/>
            </a:pPr>
            <a:r>
              <a:rPr lang="en-US" sz="2000" kern="1200">
                <a:solidFill>
                  <a:srgbClr val="000000"/>
                </a:solidFill>
                <a:latin typeface="Futura Bk" pitchFamily="34" charset="0"/>
                <a:ea typeface="+mn-ea"/>
                <a:cs typeface="Arial" charset="0"/>
              </a:rPr>
              <a:t>IT operations modernization</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r>
              <a:rPr lang="en-US" smtClean="0"/>
              <a:t>Modernization is imperative</a:t>
            </a:r>
          </a:p>
        </p:txBody>
      </p:sp>
      <p:sp>
        <p:nvSpPr>
          <p:cNvPr id="11267" name="Content Placeholder 6"/>
          <p:cNvSpPr>
            <a:spLocks noGrp="1"/>
          </p:cNvSpPr>
          <p:nvPr>
            <p:ph idx="1"/>
          </p:nvPr>
        </p:nvSpPr>
        <p:spPr/>
        <p:txBody>
          <a:bodyPr/>
          <a:lstStyle/>
          <a:p>
            <a:pPr marL="176213" indent="-176213">
              <a:buFontTx/>
              <a:buNone/>
            </a:pPr>
            <a:r>
              <a:rPr lang="en-US" smtClean="0">
                <a:latin typeface="Futura Lt" pitchFamily="34" charset="0"/>
              </a:rPr>
              <a:t>“As the cost of capital continues to rise under challenging economic conditions, organizations will face procurement challenges as they review expenditures with tightening scrutiny. </a:t>
            </a:r>
            <a:r>
              <a:rPr lang="en-US" smtClean="0">
                <a:latin typeface="Futura Hv" pitchFamily="34" charset="0"/>
              </a:rPr>
              <a:t>CIO’s who seek alternate funding models to enable long-term innovation while controlling costs, conserving capital and managing risk </a:t>
            </a:r>
            <a:r>
              <a:rPr lang="en-US" smtClean="0">
                <a:latin typeface="Futura Lt" pitchFamily="34" charset="0"/>
              </a:rPr>
              <a:t>will put their firms in a much better position to emerge from this tough economic cycle than their competition.” </a:t>
            </a:r>
          </a:p>
          <a:p>
            <a:pPr marL="176213" indent="-176213">
              <a:buFontTx/>
              <a:buNone/>
            </a:pPr>
            <a:endParaRPr lang="en-US" sz="2400" smtClean="0"/>
          </a:p>
          <a:p>
            <a:pPr marL="176213" indent="-176213" algn="r">
              <a:buFontTx/>
              <a:buNone/>
            </a:pPr>
            <a:r>
              <a:rPr lang="en-US" sz="1800" smtClean="0"/>
              <a:t>Joe Pucciarelli, Program Director, </a:t>
            </a:r>
            <a:br>
              <a:rPr lang="en-US" sz="1800" smtClean="0"/>
            </a:br>
            <a:r>
              <a:rPr lang="en-US" sz="1800" smtClean="0"/>
              <a:t>Technology Financing &amp; Executive Strategies, IDC</a:t>
            </a:r>
          </a:p>
        </p:txBody>
      </p:sp>
      <p:sp>
        <p:nvSpPr>
          <p:cNvPr id="3" name="Slide Number Placeholder 2"/>
          <p:cNvSpPr txBox="1">
            <a:spLocks noGrp="1"/>
          </p:cNvSpPr>
          <p:nvPr/>
        </p:nvSpPr>
        <p:spPr bwMode="auto">
          <a:xfrm>
            <a:off x="438150" y="6550025"/>
            <a:ext cx="387350" cy="219075"/>
          </a:xfrm>
          <a:prstGeom prst="rect">
            <a:avLst/>
          </a:prstGeom>
          <a:noFill/>
          <a:ln>
            <a:miter lim="800000"/>
            <a:headEnd/>
            <a:tailEnd/>
          </a:ln>
        </p:spPr>
        <p:txBody>
          <a:bodyPr anchor="b"/>
          <a:lstStyle/>
          <a:p>
            <a:pPr algn="l" rtl="0" eaLnBrk="0" fontAlgn="base" hangingPunct="0">
              <a:spcBef>
                <a:spcPct val="0"/>
              </a:spcBef>
              <a:spcAft>
                <a:spcPct val="0"/>
              </a:spcAft>
              <a:defRPr/>
            </a:pPr>
            <a:fld id="{9104F9A6-150D-4CBA-883D-E69000548161}" type="slidenum">
              <a:rPr lang="en-US" sz="900" kern="1200">
                <a:solidFill>
                  <a:srgbClr val="848589"/>
                </a:solidFill>
                <a:latin typeface="Futura Bk"/>
                <a:ea typeface="+mn-ea"/>
                <a:cs typeface="Arial" charset="0"/>
              </a:rPr>
              <a:pPr algn="l" rtl="0" eaLnBrk="0" fontAlgn="base" hangingPunct="0">
                <a:spcBef>
                  <a:spcPct val="0"/>
                </a:spcBef>
                <a:spcAft>
                  <a:spcPct val="0"/>
                </a:spcAft>
                <a:defRPr/>
              </a:pPr>
              <a:t>16</a:t>
            </a:fld>
            <a:endParaRPr lang="en-US" sz="900" kern="1200">
              <a:solidFill>
                <a:srgbClr val="848589"/>
              </a:solidFill>
              <a:latin typeface="Futura Bk"/>
              <a:ea typeface="+mn-ea"/>
              <a:cs typeface="Arial" charset="0"/>
            </a:endParaRPr>
          </a:p>
        </p:txBody>
      </p:sp>
      <p:sp>
        <p:nvSpPr>
          <p:cNvPr id="11269" name="Date Placeholder 3"/>
          <p:cNvSpPr txBox="1">
            <a:spLocks noGrp="1"/>
          </p:cNvSpPr>
          <p:nvPr/>
        </p:nvSpPr>
        <p:spPr bwMode="auto">
          <a:xfrm>
            <a:off x="836613" y="6550025"/>
            <a:ext cx="1792287" cy="219075"/>
          </a:xfrm>
          <a:prstGeom prst="rect">
            <a:avLst/>
          </a:prstGeom>
          <a:noFill/>
          <a:ln w="9525">
            <a:noFill/>
            <a:miter lim="800000"/>
            <a:headEnd/>
            <a:tailEnd/>
          </a:ln>
        </p:spPr>
        <p:txBody>
          <a:bodyPr anchor="b"/>
          <a:lstStyle/>
          <a:p>
            <a:pPr algn="l" rtl="0" eaLnBrk="0" fontAlgn="base" hangingPunct="0">
              <a:spcBef>
                <a:spcPct val="0"/>
              </a:spcBef>
              <a:spcAft>
                <a:spcPct val="0"/>
              </a:spcAft>
            </a:pPr>
            <a:fld id="{77217FF0-15AB-4512-84D2-8A2B9AD3D44B}" type="datetime1">
              <a:rPr lang="en-US" sz="900" kern="1200">
                <a:solidFill>
                  <a:srgbClr val="848589"/>
                </a:solidFill>
                <a:latin typeface="Futura Bk" pitchFamily="34" charset="0"/>
                <a:ea typeface="+mn-ea"/>
                <a:cs typeface="Arial" charset="0"/>
              </a:rPr>
              <a:pPr algn="l" rtl="0" eaLnBrk="0" fontAlgn="base" hangingPunct="0">
                <a:spcBef>
                  <a:spcPct val="0"/>
                </a:spcBef>
                <a:spcAft>
                  <a:spcPct val="0"/>
                </a:spcAft>
              </a:pPr>
              <a:t>12/10/2008</a:t>
            </a:fld>
            <a:endParaRPr lang="en-US" sz="900" kern="1200">
              <a:solidFill>
                <a:srgbClr val="848589"/>
              </a:solidFill>
              <a:latin typeface="Futura Bk" pitchFamily="34" charset="0"/>
              <a:ea typeface="+mn-ea"/>
              <a:cs typeface="Arial" charset="0"/>
            </a:endParaRPr>
          </a:p>
        </p:txBody>
      </p:sp>
      <p:sp>
        <p:nvSpPr>
          <p:cNvPr id="11270" name="Footer Placeholder 4"/>
          <p:cNvSpPr txBox="1">
            <a:spLocks noGrp="1"/>
          </p:cNvSpPr>
          <p:nvPr/>
        </p:nvSpPr>
        <p:spPr bwMode="auto">
          <a:xfrm>
            <a:off x="2211388" y="6550025"/>
            <a:ext cx="5359400" cy="219075"/>
          </a:xfrm>
          <a:prstGeom prst="rect">
            <a:avLst/>
          </a:prstGeom>
          <a:noFill/>
          <a:ln w="9525">
            <a:noFill/>
            <a:miter lim="800000"/>
            <a:headEnd/>
            <a:tailEnd/>
          </a:ln>
        </p:spPr>
        <p:txBody>
          <a:bodyPr anchor="b"/>
          <a:lstStyle/>
          <a:p>
            <a:pPr algn="l" rtl="0" eaLnBrk="0" fontAlgn="base" hangingPunct="0">
              <a:spcBef>
                <a:spcPct val="0"/>
              </a:spcBef>
              <a:spcAft>
                <a:spcPct val="0"/>
              </a:spcAft>
            </a:pPr>
            <a:r>
              <a:rPr lang="en-US" sz="900" kern="1200">
                <a:solidFill>
                  <a:srgbClr val="848589"/>
                </a:solidFill>
                <a:latin typeface="Futura Bk" pitchFamily="34" charset="0"/>
                <a:ea typeface="+mn-ea"/>
                <a:cs typeface="Arial" charset="0"/>
              </a:rPr>
              <a:t>HP Confidential - Don't Copy or Distribute</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smtClean="0"/>
              <a:t>Accelerating modernization is difficult without a workable plan</a:t>
            </a:r>
            <a:endParaRPr lang="en-US" smtClean="0"/>
          </a:p>
        </p:txBody>
      </p:sp>
      <p:sp>
        <p:nvSpPr>
          <p:cNvPr id="4" name="Slide Number Placeholder 3"/>
          <p:cNvSpPr txBox="1">
            <a:spLocks noGrp="1"/>
          </p:cNvSpPr>
          <p:nvPr/>
        </p:nvSpPr>
        <p:spPr bwMode="auto">
          <a:xfrm>
            <a:off x="438150" y="6550025"/>
            <a:ext cx="387350" cy="219075"/>
          </a:xfrm>
          <a:prstGeom prst="rect">
            <a:avLst/>
          </a:prstGeom>
          <a:noFill/>
          <a:ln>
            <a:miter lim="800000"/>
            <a:headEnd/>
            <a:tailEnd/>
          </a:ln>
        </p:spPr>
        <p:txBody>
          <a:bodyPr anchor="b"/>
          <a:lstStyle/>
          <a:p>
            <a:pPr algn="l" rtl="0" eaLnBrk="0" fontAlgn="base" hangingPunct="0">
              <a:spcBef>
                <a:spcPct val="0"/>
              </a:spcBef>
              <a:spcAft>
                <a:spcPct val="0"/>
              </a:spcAft>
              <a:defRPr/>
            </a:pPr>
            <a:fld id="{E4289EA6-E702-4DBA-84FC-2531666F6AA5}" type="slidenum">
              <a:rPr lang="en-US" sz="900" kern="1200">
                <a:solidFill>
                  <a:srgbClr val="848589"/>
                </a:solidFill>
                <a:latin typeface="Futura Bk"/>
                <a:ea typeface="+mn-ea"/>
                <a:cs typeface="Arial" charset="0"/>
              </a:rPr>
              <a:pPr algn="l" rtl="0" eaLnBrk="0" fontAlgn="base" hangingPunct="0">
                <a:spcBef>
                  <a:spcPct val="0"/>
                </a:spcBef>
                <a:spcAft>
                  <a:spcPct val="0"/>
                </a:spcAft>
                <a:defRPr/>
              </a:pPr>
              <a:t>17</a:t>
            </a:fld>
            <a:endParaRPr lang="en-US" sz="900" kern="1200">
              <a:solidFill>
                <a:srgbClr val="848589"/>
              </a:solidFill>
              <a:latin typeface="Futura Bk"/>
              <a:ea typeface="+mn-ea"/>
              <a:cs typeface="Arial" charset="0"/>
            </a:endParaRPr>
          </a:p>
        </p:txBody>
      </p:sp>
      <p:sp>
        <p:nvSpPr>
          <p:cNvPr id="12292" name="Date Placeholder 4"/>
          <p:cNvSpPr txBox="1">
            <a:spLocks noGrp="1"/>
          </p:cNvSpPr>
          <p:nvPr/>
        </p:nvSpPr>
        <p:spPr bwMode="auto">
          <a:xfrm>
            <a:off x="836613" y="6550025"/>
            <a:ext cx="1792287" cy="219075"/>
          </a:xfrm>
          <a:prstGeom prst="rect">
            <a:avLst/>
          </a:prstGeom>
          <a:noFill/>
          <a:ln w="9525">
            <a:noFill/>
            <a:miter lim="800000"/>
            <a:headEnd/>
            <a:tailEnd/>
          </a:ln>
        </p:spPr>
        <p:txBody>
          <a:bodyPr anchor="b"/>
          <a:lstStyle/>
          <a:p>
            <a:pPr algn="l" rtl="0" eaLnBrk="0" fontAlgn="base" hangingPunct="0">
              <a:spcBef>
                <a:spcPct val="0"/>
              </a:spcBef>
              <a:spcAft>
                <a:spcPct val="0"/>
              </a:spcAft>
            </a:pPr>
            <a:fld id="{19BA6994-C452-4DE8-8EC1-E45E1E9BB175}" type="datetime1">
              <a:rPr lang="en-US" sz="900" kern="1200">
                <a:solidFill>
                  <a:srgbClr val="848589"/>
                </a:solidFill>
                <a:latin typeface="Futura Bk" pitchFamily="34" charset="0"/>
                <a:ea typeface="+mn-ea"/>
                <a:cs typeface="Arial" charset="0"/>
              </a:rPr>
              <a:pPr algn="l" rtl="0" eaLnBrk="0" fontAlgn="base" hangingPunct="0">
                <a:spcBef>
                  <a:spcPct val="0"/>
                </a:spcBef>
                <a:spcAft>
                  <a:spcPct val="0"/>
                </a:spcAft>
              </a:pPr>
              <a:t>12/10/2008</a:t>
            </a:fld>
            <a:endParaRPr lang="en-US" sz="900" kern="1200">
              <a:solidFill>
                <a:srgbClr val="848589"/>
              </a:solidFill>
              <a:latin typeface="Futura Bk" pitchFamily="34" charset="0"/>
              <a:ea typeface="+mn-ea"/>
              <a:cs typeface="Arial" charset="0"/>
            </a:endParaRPr>
          </a:p>
        </p:txBody>
      </p:sp>
      <p:sp>
        <p:nvSpPr>
          <p:cNvPr id="12293" name="Footer Placeholder 5"/>
          <p:cNvSpPr txBox="1">
            <a:spLocks noGrp="1"/>
          </p:cNvSpPr>
          <p:nvPr/>
        </p:nvSpPr>
        <p:spPr bwMode="auto">
          <a:xfrm>
            <a:off x="2211388" y="6550025"/>
            <a:ext cx="5359400" cy="219075"/>
          </a:xfrm>
          <a:prstGeom prst="rect">
            <a:avLst/>
          </a:prstGeom>
          <a:noFill/>
          <a:ln w="9525">
            <a:noFill/>
            <a:miter lim="800000"/>
            <a:headEnd/>
            <a:tailEnd/>
          </a:ln>
        </p:spPr>
        <p:txBody>
          <a:bodyPr anchor="b"/>
          <a:lstStyle/>
          <a:p>
            <a:pPr algn="l" rtl="0" eaLnBrk="0" fontAlgn="base" hangingPunct="0">
              <a:spcBef>
                <a:spcPct val="0"/>
              </a:spcBef>
              <a:spcAft>
                <a:spcPct val="0"/>
              </a:spcAft>
            </a:pPr>
            <a:r>
              <a:rPr lang="en-US" sz="900" kern="1200">
                <a:solidFill>
                  <a:srgbClr val="848589"/>
                </a:solidFill>
                <a:latin typeface="Futura Bk" pitchFamily="34" charset="0"/>
                <a:ea typeface="+mn-ea"/>
                <a:cs typeface="Arial" charset="0"/>
              </a:rPr>
              <a:t>HP Confidential - Don't Copy or Distribute</a:t>
            </a:r>
          </a:p>
        </p:txBody>
      </p:sp>
      <p:sp>
        <p:nvSpPr>
          <p:cNvPr id="12294" name="Rectangle 17"/>
          <p:cNvSpPr>
            <a:spLocks noChangeArrowheads="1"/>
          </p:cNvSpPr>
          <p:nvPr/>
        </p:nvSpPr>
        <p:spPr bwMode="auto">
          <a:xfrm>
            <a:off x="3468688" y="1636713"/>
            <a:ext cx="5675312" cy="619125"/>
          </a:xfrm>
          <a:prstGeom prst="rect">
            <a:avLst/>
          </a:prstGeom>
          <a:noFill/>
          <a:ln w="9525">
            <a:noFill/>
            <a:miter lim="800000"/>
            <a:headEnd/>
            <a:tailEnd/>
          </a:ln>
        </p:spPr>
        <p:txBody>
          <a:bodyPr anchor="ctr">
            <a:spAutoFit/>
          </a:bodyPr>
          <a:lstStyle/>
          <a:p>
            <a:pPr marL="571500" lvl="1" indent="-228600" algn="l" rtl="0" eaLnBrk="0" fontAlgn="base" hangingPunct="0">
              <a:lnSpc>
                <a:spcPct val="90000"/>
              </a:lnSpc>
              <a:spcBef>
                <a:spcPct val="25000"/>
              </a:spcBef>
              <a:spcAft>
                <a:spcPct val="10000"/>
              </a:spcAft>
              <a:buClr>
                <a:srgbClr val="ABA69F"/>
              </a:buClr>
              <a:buFont typeface="Arial" charset="0"/>
              <a:buChar char="•"/>
            </a:pPr>
            <a:r>
              <a:rPr lang="en-AU" sz="1600" kern="1200">
                <a:solidFill>
                  <a:srgbClr val="000000"/>
                </a:solidFill>
                <a:latin typeface="Futura Bk" pitchFamily="34" charset="0"/>
                <a:ea typeface="+mn-ea"/>
                <a:cs typeface="Arial" charset="0"/>
              </a:rPr>
              <a:t>Is demand aligned with business priorities?</a:t>
            </a:r>
          </a:p>
          <a:p>
            <a:pPr marL="571500" lvl="1" indent="-228600" algn="l" rtl="0" eaLnBrk="0" fontAlgn="base" hangingPunct="0">
              <a:lnSpc>
                <a:spcPct val="90000"/>
              </a:lnSpc>
              <a:spcBef>
                <a:spcPct val="25000"/>
              </a:spcBef>
              <a:spcAft>
                <a:spcPct val="10000"/>
              </a:spcAft>
              <a:buClr>
                <a:srgbClr val="ABA69F"/>
              </a:buClr>
              <a:buFont typeface="Arial" charset="0"/>
              <a:buChar char="•"/>
            </a:pPr>
            <a:r>
              <a:rPr lang="en-AU" sz="1600" kern="1200">
                <a:solidFill>
                  <a:srgbClr val="000000"/>
                </a:solidFill>
                <a:latin typeface="Futura Bk" pitchFamily="34" charset="0"/>
                <a:ea typeface="+mn-ea"/>
                <a:cs typeface="Arial" charset="0"/>
              </a:rPr>
              <a:t>Have requirements changed? </a:t>
            </a:r>
          </a:p>
        </p:txBody>
      </p:sp>
      <p:sp>
        <p:nvSpPr>
          <p:cNvPr id="12295" name="Rectangle 19"/>
          <p:cNvSpPr>
            <a:spLocks noChangeArrowheads="1"/>
          </p:cNvSpPr>
          <p:nvPr/>
        </p:nvSpPr>
        <p:spPr bwMode="auto">
          <a:xfrm>
            <a:off x="3463925" y="2846388"/>
            <a:ext cx="5680075" cy="619125"/>
          </a:xfrm>
          <a:prstGeom prst="rect">
            <a:avLst/>
          </a:prstGeom>
          <a:noFill/>
          <a:ln w="9525">
            <a:noFill/>
            <a:miter lim="800000"/>
            <a:headEnd/>
            <a:tailEnd/>
          </a:ln>
        </p:spPr>
        <p:txBody>
          <a:bodyPr anchor="ctr">
            <a:spAutoFit/>
          </a:bodyPr>
          <a:lstStyle/>
          <a:p>
            <a:pPr marL="571500" lvl="1" indent="-228600" algn="l" rtl="0" eaLnBrk="0" fontAlgn="base" hangingPunct="0">
              <a:lnSpc>
                <a:spcPct val="90000"/>
              </a:lnSpc>
              <a:spcBef>
                <a:spcPct val="25000"/>
              </a:spcBef>
              <a:spcAft>
                <a:spcPct val="10000"/>
              </a:spcAft>
              <a:buClr>
                <a:srgbClr val="ABA69F"/>
              </a:buClr>
              <a:buFont typeface="Arial" charset="0"/>
              <a:buChar char="•"/>
            </a:pPr>
            <a:r>
              <a:rPr lang="en-AU" sz="1600" kern="1200">
                <a:solidFill>
                  <a:srgbClr val="000000"/>
                </a:solidFill>
                <a:latin typeface="Futura Bk" pitchFamily="34" charset="0"/>
                <a:ea typeface="+mn-ea"/>
                <a:cs typeface="Arial" charset="0"/>
              </a:rPr>
              <a:t>What are my projects, people, demand?</a:t>
            </a:r>
          </a:p>
          <a:p>
            <a:pPr marL="571500" lvl="1" indent="-228600" algn="l" rtl="0" eaLnBrk="0" fontAlgn="base" hangingPunct="0">
              <a:lnSpc>
                <a:spcPct val="90000"/>
              </a:lnSpc>
              <a:spcBef>
                <a:spcPct val="25000"/>
              </a:spcBef>
              <a:spcAft>
                <a:spcPct val="10000"/>
              </a:spcAft>
              <a:buClr>
                <a:srgbClr val="ABA69F"/>
              </a:buClr>
              <a:buFont typeface="Arial" charset="0"/>
              <a:buChar char="•"/>
            </a:pPr>
            <a:r>
              <a:rPr lang="en-AU" sz="1600" kern="1200">
                <a:solidFill>
                  <a:srgbClr val="000000"/>
                </a:solidFill>
                <a:latin typeface="Futura Bk" pitchFamily="34" charset="0"/>
                <a:ea typeface="+mn-ea"/>
                <a:cs typeface="Arial" charset="0"/>
              </a:rPr>
              <a:t>Are services shared, duplicated, idle? </a:t>
            </a:r>
            <a:endParaRPr lang="en-US" sz="1600" kern="1200">
              <a:solidFill>
                <a:srgbClr val="000000"/>
              </a:solidFill>
              <a:latin typeface="Futura Bk" pitchFamily="34" charset="0"/>
              <a:ea typeface="+mn-ea"/>
              <a:cs typeface="Arial" charset="0"/>
            </a:endParaRPr>
          </a:p>
        </p:txBody>
      </p:sp>
      <p:sp>
        <p:nvSpPr>
          <p:cNvPr id="12296" name="Rectangle 20"/>
          <p:cNvSpPr>
            <a:spLocks noChangeArrowheads="1"/>
          </p:cNvSpPr>
          <p:nvPr/>
        </p:nvSpPr>
        <p:spPr bwMode="auto">
          <a:xfrm>
            <a:off x="3444875" y="4062413"/>
            <a:ext cx="5802313" cy="619125"/>
          </a:xfrm>
          <a:prstGeom prst="rect">
            <a:avLst/>
          </a:prstGeom>
          <a:noFill/>
          <a:ln w="9525">
            <a:noFill/>
            <a:miter lim="800000"/>
            <a:headEnd/>
            <a:tailEnd/>
          </a:ln>
        </p:spPr>
        <p:txBody>
          <a:bodyPr anchor="ctr">
            <a:spAutoFit/>
          </a:bodyPr>
          <a:lstStyle/>
          <a:p>
            <a:pPr marL="571500" lvl="1" indent="-228600" algn="l" rtl="0" eaLnBrk="0" fontAlgn="base" hangingPunct="0">
              <a:lnSpc>
                <a:spcPct val="90000"/>
              </a:lnSpc>
              <a:spcBef>
                <a:spcPct val="25000"/>
              </a:spcBef>
              <a:spcAft>
                <a:spcPct val="10000"/>
              </a:spcAft>
              <a:buClr>
                <a:srgbClr val="ABA69F"/>
              </a:buClr>
              <a:buFont typeface="Arial" charset="0"/>
              <a:buChar char="•"/>
            </a:pPr>
            <a:r>
              <a:rPr lang="en-AU" sz="1600" kern="1200">
                <a:solidFill>
                  <a:srgbClr val="000000"/>
                </a:solidFill>
                <a:latin typeface="Futura Bk" pitchFamily="34" charset="0"/>
                <a:ea typeface="+mn-ea"/>
                <a:cs typeface="Arial" charset="0"/>
              </a:rPr>
              <a:t>Should I reduce, delay or continue investments?</a:t>
            </a:r>
          </a:p>
          <a:p>
            <a:pPr marL="571500" lvl="1" indent="-228600" algn="l" rtl="0" eaLnBrk="0" fontAlgn="base" hangingPunct="0">
              <a:lnSpc>
                <a:spcPct val="90000"/>
              </a:lnSpc>
              <a:spcBef>
                <a:spcPct val="25000"/>
              </a:spcBef>
              <a:spcAft>
                <a:spcPct val="10000"/>
              </a:spcAft>
              <a:buClr>
                <a:srgbClr val="ABA69F"/>
              </a:buClr>
              <a:buFont typeface="Arial" charset="0"/>
              <a:buChar char="•"/>
            </a:pPr>
            <a:r>
              <a:rPr lang="en-AU" sz="1600" kern="1200">
                <a:solidFill>
                  <a:srgbClr val="000000"/>
                </a:solidFill>
                <a:latin typeface="Futura Bk" pitchFamily="34" charset="0"/>
                <a:ea typeface="+mn-ea"/>
                <a:cs typeface="Arial" charset="0"/>
              </a:rPr>
              <a:t>What if I change or retire infrastructure? </a:t>
            </a:r>
          </a:p>
        </p:txBody>
      </p:sp>
      <p:sp>
        <p:nvSpPr>
          <p:cNvPr id="12297" name="Rectangle 21"/>
          <p:cNvSpPr>
            <a:spLocks noChangeArrowheads="1"/>
          </p:cNvSpPr>
          <p:nvPr/>
        </p:nvSpPr>
        <p:spPr bwMode="auto">
          <a:xfrm>
            <a:off x="3429000" y="5289550"/>
            <a:ext cx="5819775" cy="619125"/>
          </a:xfrm>
          <a:prstGeom prst="rect">
            <a:avLst/>
          </a:prstGeom>
          <a:noFill/>
          <a:ln w="9525">
            <a:noFill/>
            <a:miter lim="800000"/>
            <a:headEnd/>
            <a:tailEnd/>
          </a:ln>
        </p:spPr>
        <p:txBody>
          <a:bodyPr anchor="ctr">
            <a:spAutoFit/>
          </a:bodyPr>
          <a:lstStyle/>
          <a:p>
            <a:pPr marL="571500" lvl="1" indent="-228600" algn="l" rtl="0" eaLnBrk="0" fontAlgn="base" hangingPunct="0">
              <a:lnSpc>
                <a:spcPct val="90000"/>
              </a:lnSpc>
              <a:spcBef>
                <a:spcPct val="25000"/>
              </a:spcBef>
              <a:spcAft>
                <a:spcPct val="10000"/>
              </a:spcAft>
              <a:buClr>
                <a:srgbClr val="ABA69F"/>
              </a:buClr>
              <a:buFont typeface="Arial" charset="0"/>
              <a:buChar char="•"/>
            </a:pPr>
            <a:r>
              <a:rPr lang="en-AU" sz="1600" kern="1200">
                <a:solidFill>
                  <a:srgbClr val="000000"/>
                </a:solidFill>
                <a:latin typeface="Futura Bk" pitchFamily="34" charset="0"/>
                <a:ea typeface="+mn-ea"/>
                <a:cs typeface="Arial" charset="0"/>
              </a:rPr>
              <a:t>How do I eliminate duplicate tools?</a:t>
            </a:r>
          </a:p>
          <a:p>
            <a:pPr marL="571500" lvl="1" indent="-228600" algn="l" rtl="0" eaLnBrk="0" fontAlgn="base" hangingPunct="0">
              <a:lnSpc>
                <a:spcPct val="90000"/>
              </a:lnSpc>
              <a:spcBef>
                <a:spcPct val="25000"/>
              </a:spcBef>
              <a:spcAft>
                <a:spcPct val="10000"/>
              </a:spcAft>
              <a:buClr>
                <a:srgbClr val="ABA69F"/>
              </a:buClr>
              <a:buFont typeface="Arial" charset="0"/>
              <a:buChar char="•"/>
            </a:pPr>
            <a:r>
              <a:rPr lang="en-AU" sz="1600" kern="1200">
                <a:solidFill>
                  <a:srgbClr val="000000"/>
                </a:solidFill>
                <a:latin typeface="Futura Bk" pitchFamily="34" charset="0"/>
                <a:ea typeface="+mn-ea"/>
                <a:cs typeface="Arial" charset="0"/>
              </a:rPr>
              <a:t>How do I implement repeatable, automated processes?</a:t>
            </a:r>
          </a:p>
        </p:txBody>
      </p:sp>
      <p:grpSp>
        <p:nvGrpSpPr>
          <p:cNvPr id="6" name="Group 35"/>
          <p:cNvGrpSpPr>
            <a:grpSpLocks/>
          </p:cNvGrpSpPr>
          <p:nvPr/>
        </p:nvGrpSpPr>
        <p:grpSpPr bwMode="auto">
          <a:xfrm>
            <a:off x="0" y="1385888"/>
            <a:ext cx="3789363" cy="1104900"/>
            <a:chOff x="0" y="873"/>
            <a:chExt cx="2387" cy="696"/>
          </a:xfrm>
        </p:grpSpPr>
        <p:sp>
          <p:nvSpPr>
            <p:cNvPr id="2" name="AutoShape 21"/>
            <p:cNvSpPr>
              <a:spLocks noChangeArrowheads="1"/>
            </p:cNvSpPr>
            <p:nvPr/>
          </p:nvSpPr>
          <p:spPr bwMode="auto">
            <a:xfrm>
              <a:off x="0" y="873"/>
              <a:ext cx="2387" cy="696"/>
            </a:xfrm>
            <a:prstGeom prst="rightArrow">
              <a:avLst>
                <a:gd name="adj1" fmla="val 62991"/>
                <a:gd name="adj2" fmla="val 72974"/>
              </a:avLst>
            </a:prstGeom>
            <a:gradFill rotWithShape="1">
              <a:gsLst>
                <a:gs pos="0">
                  <a:srgbClr val="F6F5F3">
                    <a:alpha val="0"/>
                  </a:srgbClr>
                </a:gs>
                <a:gs pos="100000">
                  <a:srgbClr val="B01C2E"/>
                </a:gs>
              </a:gsLst>
              <a:lin ang="0" scaled="1"/>
            </a:gradFill>
            <a:ln w="9525" algn="ctr">
              <a:noFill/>
              <a:miter lim="800000"/>
              <a:headEnd/>
              <a:tailEnd/>
            </a:ln>
          </p:spPr>
          <p:txBody>
            <a:bodyPr wrap="none" anchor="ctr"/>
            <a:lstStyle/>
            <a:p>
              <a:pPr algn="l" rtl="0" fontAlgn="base">
                <a:spcBef>
                  <a:spcPct val="0"/>
                </a:spcBef>
                <a:spcAft>
                  <a:spcPct val="0"/>
                </a:spcAft>
                <a:defRPr/>
              </a:pPr>
              <a:endParaRPr lang="en-US" kern="1200">
                <a:solidFill>
                  <a:srgbClr val="000000"/>
                </a:solidFill>
                <a:latin typeface="Arial" pitchFamily="34" charset="0"/>
                <a:ea typeface="+mn-ea"/>
                <a:cs typeface="Arial" charset="0"/>
              </a:endParaRPr>
            </a:p>
          </p:txBody>
        </p:sp>
        <p:grpSp>
          <p:nvGrpSpPr>
            <p:cNvPr id="7" name="Group 27"/>
            <p:cNvGrpSpPr>
              <a:grpSpLocks/>
            </p:cNvGrpSpPr>
            <p:nvPr/>
          </p:nvGrpSpPr>
          <p:grpSpPr bwMode="auto">
            <a:xfrm>
              <a:off x="211" y="1015"/>
              <a:ext cx="1751" cy="418"/>
              <a:chOff x="335130" y="1576156"/>
              <a:chExt cx="2780406" cy="662919"/>
            </a:xfrm>
          </p:grpSpPr>
          <p:sp>
            <p:nvSpPr>
              <p:cNvPr id="8" name="Rectangle 7"/>
              <p:cNvSpPr/>
              <p:nvPr/>
            </p:nvSpPr>
            <p:spPr>
              <a:xfrm>
                <a:off x="335130" y="1715718"/>
                <a:ext cx="2780405" cy="523357"/>
              </a:xfrm>
              <a:prstGeom prst="rect">
                <a:avLst/>
              </a:prstGeom>
            </p:spPr>
            <p:txBody>
              <a:bodyPr wrap="none">
                <a:spAutoFit/>
              </a:bodyPr>
              <a:lstStyle/>
              <a:p>
                <a:pPr algn="l" rtl="0" fontAlgn="base">
                  <a:spcBef>
                    <a:spcPct val="0"/>
                  </a:spcBef>
                  <a:spcAft>
                    <a:spcPct val="0"/>
                  </a:spcAft>
                  <a:defRPr/>
                </a:pPr>
                <a:r>
                  <a:rPr lang="en-AU" sz="2800" dirty="0">
                    <a:solidFill>
                      <a:srgbClr val="000000"/>
                    </a:solidFill>
                    <a:latin typeface="Futura Bk" pitchFamily="34" charset="0"/>
                    <a:ea typeface="+mn-ea"/>
                    <a:cs typeface="Arial" charset="0"/>
                  </a:rPr>
                  <a:t>REQUIREMENTS</a:t>
                </a:r>
                <a:endParaRPr lang="en-US" sz="3600" kern="1200" dirty="0">
                  <a:solidFill>
                    <a:srgbClr val="000000"/>
                  </a:solidFill>
                  <a:latin typeface="Futura Bk" pitchFamily="34" charset="0"/>
                  <a:ea typeface="+mn-ea"/>
                  <a:cs typeface="Arial" charset="0"/>
                </a:endParaRPr>
              </a:p>
            </p:txBody>
          </p:sp>
          <p:sp>
            <p:nvSpPr>
              <p:cNvPr id="13" name="Rectangle 12"/>
              <p:cNvSpPr/>
              <p:nvPr/>
            </p:nvSpPr>
            <p:spPr>
              <a:xfrm>
                <a:off x="335130" y="1576156"/>
                <a:ext cx="1587896" cy="274365"/>
              </a:xfrm>
              <a:prstGeom prst="rect">
                <a:avLst/>
              </a:prstGeom>
            </p:spPr>
            <p:txBody>
              <a:bodyPr wrap="none">
                <a:spAutoFit/>
              </a:bodyPr>
              <a:lstStyle/>
              <a:p>
                <a:pPr algn="l" rtl="0" fontAlgn="base">
                  <a:spcBef>
                    <a:spcPct val="0"/>
                  </a:spcBef>
                  <a:spcAft>
                    <a:spcPct val="0"/>
                  </a:spcAft>
                  <a:defRPr/>
                </a:pPr>
                <a:r>
                  <a:rPr lang="en-AU" sz="1200" dirty="0">
                    <a:solidFill>
                      <a:srgbClr val="000000"/>
                    </a:solidFill>
                    <a:latin typeface="Futura Bk"/>
                    <a:ea typeface="+mn-ea"/>
                    <a:cs typeface="Arial" charset="0"/>
                  </a:rPr>
                  <a:t>Difficult to determine </a:t>
                </a:r>
                <a:endParaRPr lang="en-US" sz="1600" kern="1200" dirty="0">
                  <a:solidFill>
                    <a:srgbClr val="000000"/>
                  </a:solidFill>
                  <a:latin typeface="Arial" charset="0"/>
                  <a:ea typeface="+mn-ea"/>
                  <a:cs typeface="Arial" charset="0"/>
                </a:endParaRPr>
              </a:p>
            </p:txBody>
          </p:sp>
        </p:grpSp>
      </p:grpSp>
      <p:grpSp>
        <p:nvGrpSpPr>
          <p:cNvPr id="9" name="Group 36"/>
          <p:cNvGrpSpPr>
            <a:grpSpLocks/>
          </p:cNvGrpSpPr>
          <p:nvPr/>
        </p:nvGrpSpPr>
        <p:grpSpPr bwMode="auto">
          <a:xfrm>
            <a:off x="0" y="2605088"/>
            <a:ext cx="3789363" cy="1104900"/>
            <a:chOff x="0" y="1641"/>
            <a:chExt cx="2387" cy="696"/>
          </a:xfrm>
        </p:grpSpPr>
        <p:sp>
          <p:nvSpPr>
            <p:cNvPr id="3" name="AutoShape 21"/>
            <p:cNvSpPr>
              <a:spLocks noChangeArrowheads="1"/>
            </p:cNvSpPr>
            <p:nvPr/>
          </p:nvSpPr>
          <p:spPr bwMode="auto">
            <a:xfrm>
              <a:off x="0" y="1641"/>
              <a:ext cx="2387" cy="696"/>
            </a:xfrm>
            <a:prstGeom prst="rightArrow">
              <a:avLst>
                <a:gd name="adj1" fmla="val 62991"/>
                <a:gd name="adj2" fmla="val 72974"/>
              </a:avLst>
            </a:prstGeom>
            <a:gradFill rotWithShape="1">
              <a:gsLst>
                <a:gs pos="0">
                  <a:srgbClr val="F6F5F3">
                    <a:alpha val="0"/>
                  </a:srgbClr>
                </a:gs>
                <a:gs pos="100000">
                  <a:srgbClr val="B01C2E"/>
                </a:gs>
              </a:gsLst>
              <a:lin ang="0" scaled="1"/>
            </a:gradFill>
            <a:ln w="9525" algn="ctr">
              <a:noFill/>
              <a:miter lim="800000"/>
              <a:headEnd/>
              <a:tailEnd/>
            </a:ln>
          </p:spPr>
          <p:txBody>
            <a:bodyPr wrap="none" anchor="ctr"/>
            <a:lstStyle/>
            <a:p>
              <a:pPr algn="l" rtl="0" fontAlgn="base">
                <a:spcBef>
                  <a:spcPct val="0"/>
                </a:spcBef>
                <a:spcAft>
                  <a:spcPct val="0"/>
                </a:spcAft>
                <a:defRPr/>
              </a:pPr>
              <a:endParaRPr lang="en-US" kern="1200">
                <a:solidFill>
                  <a:srgbClr val="000000"/>
                </a:solidFill>
                <a:latin typeface="Arial" pitchFamily="34" charset="0"/>
                <a:ea typeface="+mn-ea"/>
                <a:cs typeface="Arial" charset="0"/>
              </a:endParaRPr>
            </a:p>
          </p:txBody>
        </p:sp>
        <p:grpSp>
          <p:nvGrpSpPr>
            <p:cNvPr id="14" name="Group 26"/>
            <p:cNvGrpSpPr>
              <a:grpSpLocks/>
            </p:cNvGrpSpPr>
            <p:nvPr/>
          </p:nvGrpSpPr>
          <p:grpSpPr bwMode="auto">
            <a:xfrm>
              <a:off x="211" y="1786"/>
              <a:ext cx="1781" cy="413"/>
              <a:chOff x="335130" y="3255728"/>
              <a:chExt cx="2828505" cy="654983"/>
            </a:xfrm>
          </p:grpSpPr>
          <p:sp>
            <p:nvSpPr>
              <p:cNvPr id="10" name="Rectangle 9"/>
              <p:cNvSpPr/>
              <p:nvPr/>
            </p:nvSpPr>
            <p:spPr>
              <a:xfrm>
                <a:off x="335130" y="3387358"/>
                <a:ext cx="2828504" cy="523352"/>
              </a:xfrm>
              <a:prstGeom prst="rect">
                <a:avLst/>
              </a:prstGeom>
            </p:spPr>
            <p:txBody>
              <a:bodyPr wrap="none">
                <a:spAutoFit/>
              </a:bodyPr>
              <a:lstStyle/>
              <a:p>
                <a:pPr algn="l" rtl="0" fontAlgn="base">
                  <a:spcBef>
                    <a:spcPct val="0"/>
                  </a:spcBef>
                  <a:spcAft>
                    <a:spcPct val="0"/>
                  </a:spcAft>
                  <a:defRPr/>
                </a:pPr>
                <a:r>
                  <a:rPr lang="en-AU" sz="2800" dirty="0">
                    <a:solidFill>
                      <a:srgbClr val="000000"/>
                    </a:solidFill>
                    <a:latin typeface="Futura Bk" pitchFamily="34" charset="0"/>
                    <a:ea typeface="+mn-ea"/>
                    <a:cs typeface="Arial" charset="0"/>
                  </a:rPr>
                  <a:t>CURRENT STATE</a:t>
                </a:r>
                <a:endParaRPr lang="en-US" sz="3600" kern="1200" dirty="0">
                  <a:solidFill>
                    <a:srgbClr val="000000"/>
                  </a:solidFill>
                  <a:latin typeface="Futura Bk" pitchFamily="34" charset="0"/>
                  <a:ea typeface="+mn-ea"/>
                  <a:cs typeface="Arial" charset="0"/>
                </a:endParaRPr>
              </a:p>
            </p:txBody>
          </p:sp>
          <p:sp>
            <p:nvSpPr>
              <p:cNvPr id="15" name="Rectangle 14"/>
              <p:cNvSpPr/>
              <p:nvPr/>
            </p:nvSpPr>
            <p:spPr>
              <a:xfrm>
                <a:off x="335130" y="3255727"/>
                <a:ext cx="1588155" cy="274364"/>
              </a:xfrm>
              <a:prstGeom prst="rect">
                <a:avLst/>
              </a:prstGeom>
            </p:spPr>
            <p:txBody>
              <a:bodyPr wrap="none">
                <a:spAutoFit/>
              </a:bodyPr>
              <a:lstStyle/>
              <a:p>
                <a:pPr algn="l" rtl="0" fontAlgn="base">
                  <a:spcBef>
                    <a:spcPct val="0"/>
                  </a:spcBef>
                  <a:spcAft>
                    <a:spcPct val="0"/>
                  </a:spcAft>
                  <a:defRPr/>
                </a:pPr>
                <a:r>
                  <a:rPr lang="en-AU" sz="1200" dirty="0">
                    <a:solidFill>
                      <a:srgbClr val="000000"/>
                    </a:solidFill>
                    <a:latin typeface="Futura Bk"/>
                    <a:ea typeface="+mn-ea"/>
                    <a:cs typeface="Arial" charset="0"/>
                  </a:rPr>
                  <a:t>Difficult to determine </a:t>
                </a:r>
                <a:endParaRPr lang="en-US" sz="1600" kern="1200" dirty="0">
                  <a:solidFill>
                    <a:srgbClr val="000000"/>
                  </a:solidFill>
                  <a:latin typeface="Arial" charset="0"/>
                  <a:ea typeface="+mn-ea"/>
                  <a:cs typeface="Arial" charset="0"/>
                </a:endParaRPr>
              </a:p>
            </p:txBody>
          </p:sp>
        </p:grpSp>
      </p:grpSp>
      <p:grpSp>
        <p:nvGrpSpPr>
          <p:cNvPr id="18" name="Group 37"/>
          <p:cNvGrpSpPr>
            <a:grpSpLocks/>
          </p:cNvGrpSpPr>
          <p:nvPr/>
        </p:nvGrpSpPr>
        <p:grpSpPr bwMode="auto">
          <a:xfrm>
            <a:off x="0" y="3824288"/>
            <a:ext cx="3789363" cy="1104900"/>
            <a:chOff x="0" y="2409"/>
            <a:chExt cx="2387" cy="696"/>
          </a:xfrm>
        </p:grpSpPr>
        <p:sp>
          <p:nvSpPr>
            <p:cNvPr id="5" name="AutoShape 21"/>
            <p:cNvSpPr>
              <a:spLocks noChangeArrowheads="1"/>
            </p:cNvSpPr>
            <p:nvPr/>
          </p:nvSpPr>
          <p:spPr bwMode="auto">
            <a:xfrm>
              <a:off x="0" y="2409"/>
              <a:ext cx="2387" cy="696"/>
            </a:xfrm>
            <a:prstGeom prst="rightArrow">
              <a:avLst>
                <a:gd name="adj1" fmla="val 62991"/>
                <a:gd name="adj2" fmla="val 72974"/>
              </a:avLst>
            </a:prstGeom>
            <a:gradFill rotWithShape="1">
              <a:gsLst>
                <a:gs pos="0">
                  <a:srgbClr val="F6F5F3">
                    <a:alpha val="0"/>
                  </a:srgbClr>
                </a:gs>
                <a:gs pos="100000">
                  <a:srgbClr val="B01C2E"/>
                </a:gs>
              </a:gsLst>
              <a:lin ang="0" scaled="1"/>
            </a:gradFill>
            <a:ln w="9525" algn="ctr">
              <a:noFill/>
              <a:miter lim="800000"/>
              <a:headEnd/>
              <a:tailEnd/>
            </a:ln>
          </p:spPr>
          <p:txBody>
            <a:bodyPr wrap="none" anchor="ctr"/>
            <a:lstStyle/>
            <a:p>
              <a:pPr algn="l" rtl="0" fontAlgn="base">
                <a:spcBef>
                  <a:spcPct val="0"/>
                </a:spcBef>
                <a:spcAft>
                  <a:spcPct val="0"/>
                </a:spcAft>
                <a:defRPr/>
              </a:pPr>
              <a:endParaRPr lang="en-US" kern="1200">
                <a:solidFill>
                  <a:srgbClr val="000000"/>
                </a:solidFill>
                <a:latin typeface="Arial" pitchFamily="34" charset="0"/>
                <a:ea typeface="+mn-ea"/>
                <a:cs typeface="Arial" charset="0"/>
              </a:endParaRPr>
            </a:p>
          </p:txBody>
        </p:sp>
        <p:grpSp>
          <p:nvGrpSpPr>
            <p:cNvPr id="19" name="Group 25"/>
            <p:cNvGrpSpPr>
              <a:grpSpLocks/>
            </p:cNvGrpSpPr>
            <p:nvPr/>
          </p:nvGrpSpPr>
          <p:grpSpPr bwMode="auto">
            <a:xfrm>
              <a:off x="211" y="2556"/>
              <a:ext cx="914" cy="412"/>
              <a:chOff x="335130" y="4170369"/>
              <a:chExt cx="1451288" cy="653394"/>
            </a:xfrm>
          </p:grpSpPr>
          <p:sp>
            <p:nvSpPr>
              <p:cNvPr id="11" name="Rectangle 10"/>
              <p:cNvSpPr/>
              <p:nvPr/>
            </p:nvSpPr>
            <p:spPr>
              <a:xfrm>
                <a:off x="335130" y="4300412"/>
                <a:ext cx="1451288" cy="523350"/>
              </a:xfrm>
              <a:prstGeom prst="rect">
                <a:avLst/>
              </a:prstGeom>
            </p:spPr>
            <p:txBody>
              <a:bodyPr wrap="none">
                <a:spAutoFit/>
              </a:bodyPr>
              <a:lstStyle/>
              <a:p>
                <a:pPr algn="l" rtl="0" fontAlgn="base">
                  <a:spcBef>
                    <a:spcPct val="0"/>
                  </a:spcBef>
                  <a:spcAft>
                    <a:spcPct val="0"/>
                  </a:spcAft>
                  <a:defRPr/>
                </a:pPr>
                <a:r>
                  <a:rPr lang="en-AU" sz="2800" dirty="0">
                    <a:solidFill>
                      <a:srgbClr val="000000"/>
                    </a:solidFill>
                    <a:latin typeface="Futura Bk" pitchFamily="34" charset="0"/>
                    <a:ea typeface="+mn-ea"/>
                    <a:cs typeface="Arial" charset="0"/>
                  </a:rPr>
                  <a:t>IMPACT</a:t>
                </a:r>
                <a:endParaRPr lang="en-US" sz="3600" kern="1200" dirty="0">
                  <a:solidFill>
                    <a:srgbClr val="000000"/>
                  </a:solidFill>
                  <a:latin typeface="Futura Bk" pitchFamily="34" charset="0"/>
                  <a:ea typeface="+mn-ea"/>
                  <a:cs typeface="Arial" charset="0"/>
                </a:endParaRPr>
              </a:p>
            </p:txBody>
          </p:sp>
          <p:sp>
            <p:nvSpPr>
              <p:cNvPr id="16" name="Rectangle 15"/>
              <p:cNvSpPr/>
              <p:nvPr/>
            </p:nvSpPr>
            <p:spPr>
              <a:xfrm>
                <a:off x="335130" y="4170368"/>
                <a:ext cx="1344902" cy="274363"/>
              </a:xfrm>
              <a:prstGeom prst="rect">
                <a:avLst/>
              </a:prstGeom>
            </p:spPr>
            <p:txBody>
              <a:bodyPr wrap="none">
                <a:spAutoFit/>
              </a:bodyPr>
              <a:lstStyle/>
              <a:p>
                <a:pPr algn="l" rtl="0" fontAlgn="base">
                  <a:spcBef>
                    <a:spcPct val="0"/>
                  </a:spcBef>
                  <a:spcAft>
                    <a:spcPct val="0"/>
                  </a:spcAft>
                  <a:defRPr/>
                </a:pPr>
                <a:r>
                  <a:rPr lang="en-AU" sz="1200" dirty="0">
                    <a:solidFill>
                      <a:srgbClr val="000000"/>
                    </a:solidFill>
                    <a:latin typeface="Futura Bk"/>
                    <a:ea typeface="+mn-ea"/>
                    <a:cs typeface="Arial" charset="0"/>
                  </a:rPr>
                  <a:t>Difficult to assess </a:t>
                </a:r>
                <a:endParaRPr lang="en-US" sz="1200" dirty="0">
                  <a:solidFill>
                    <a:srgbClr val="000000"/>
                  </a:solidFill>
                  <a:latin typeface="Futura Bk"/>
                  <a:ea typeface="+mn-ea"/>
                  <a:cs typeface="Arial" charset="0"/>
                </a:endParaRPr>
              </a:p>
            </p:txBody>
          </p:sp>
        </p:grpSp>
      </p:grpSp>
      <p:grpSp>
        <p:nvGrpSpPr>
          <p:cNvPr id="20" name="Group 38"/>
          <p:cNvGrpSpPr>
            <a:grpSpLocks/>
          </p:cNvGrpSpPr>
          <p:nvPr/>
        </p:nvGrpSpPr>
        <p:grpSpPr bwMode="auto">
          <a:xfrm>
            <a:off x="0" y="5043488"/>
            <a:ext cx="3789363" cy="1104900"/>
            <a:chOff x="0" y="3177"/>
            <a:chExt cx="2387" cy="696"/>
          </a:xfrm>
        </p:grpSpPr>
        <p:sp>
          <p:nvSpPr>
            <p:cNvPr id="36" name="AutoShape 21"/>
            <p:cNvSpPr>
              <a:spLocks noChangeArrowheads="1"/>
            </p:cNvSpPr>
            <p:nvPr/>
          </p:nvSpPr>
          <p:spPr bwMode="auto">
            <a:xfrm>
              <a:off x="0" y="3177"/>
              <a:ext cx="2387" cy="696"/>
            </a:xfrm>
            <a:prstGeom prst="rightArrow">
              <a:avLst>
                <a:gd name="adj1" fmla="val 62991"/>
                <a:gd name="adj2" fmla="val 72974"/>
              </a:avLst>
            </a:prstGeom>
            <a:gradFill rotWithShape="1">
              <a:gsLst>
                <a:gs pos="0">
                  <a:srgbClr val="F6F5F3">
                    <a:alpha val="0"/>
                  </a:srgbClr>
                </a:gs>
                <a:gs pos="100000">
                  <a:srgbClr val="B01C2E"/>
                </a:gs>
              </a:gsLst>
              <a:lin ang="0" scaled="1"/>
            </a:gradFill>
            <a:ln w="9525" algn="ctr">
              <a:noFill/>
              <a:miter lim="800000"/>
              <a:headEnd/>
              <a:tailEnd/>
            </a:ln>
          </p:spPr>
          <p:txBody>
            <a:bodyPr wrap="none" anchor="ctr"/>
            <a:lstStyle/>
            <a:p>
              <a:pPr algn="l" rtl="0" fontAlgn="base">
                <a:spcBef>
                  <a:spcPct val="0"/>
                </a:spcBef>
                <a:spcAft>
                  <a:spcPct val="0"/>
                </a:spcAft>
                <a:defRPr/>
              </a:pPr>
              <a:endParaRPr lang="en-US" kern="1200">
                <a:solidFill>
                  <a:srgbClr val="000000"/>
                </a:solidFill>
                <a:latin typeface="Arial" pitchFamily="34" charset="0"/>
                <a:ea typeface="+mn-ea"/>
                <a:cs typeface="Arial" charset="0"/>
              </a:endParaRPr>
            </a:p>
          </p:txBody>
        </p:sp>
        <p:grpSp>
          <p:nvGrpSpPr>
            <p:cNvPr id="21" name="Group 24"/>
            <p:cNvGrpSpPr>
              <a:grpSpLocks/>
            </p:cNvGrpSpPr>
            <p:nvPr/>
          </p:nvGrpSpPr>
          <p:grpSpPr bwMode="auto">
            <a:xfrm>
              <a:off x="211" y="3321"/>
              <a:ext cx="1330" cy="418"/>
              <a:chOff x="335130" y="5123422"/>
              <a:chExt cx="2111839" cy="662919"/>
            </a:xfrm>
          </p:grpSpPr>
          <p:sp>
            <p:nvSpPr>
              <p:cNvPr id="12" name="Rectangle 11"/>
              <p:cNvSpPr/>
              <p:nvPr/>
            </p:nvSpPr>
            <p:spPr>
              <a:xfrm>
                <a:off x="335130" y="5262984"/>
                <a:ext cx="2111839" cy="523357"/>
              </a:xfrm>
              <a:prstGeom prst="rect">
                <a:avLst/>
              </a:prstGeom>
            </p:spPr>
            <p:txBody>
              <a:bodyPr wrap="none">
                <a:spAutoFit/>
              </a:bodyPr>
              <a:lstStyle/>
              <a:p>
                <a:pPr algn="l" rtl="0" fontAlgn="base">
                  <a:spcBef>
                    <a:spcPct val="0"/>
                  </a:spcBef>
                  <a:spcAft>
                    <a:spcPct val="0"/>
                  </a:spcAft>
                  <a:defRPr/>
                </a:pPr>
                <a:r>
                  <a:rPr lang="en-AU" sz="2800" dirty="0">
                    <a:solidFill>
                      <a:srgbClr val="000000"/>
                    </a:solidFill>
                    <a:latin typeface="Futura Bk" pitchFamily="34" charset="0"/>
                    <a:ea typeface="+mn-ea"/>
                    <a:cs typeface="Arial" charset="0"/>
                  </a:rPr>
                  <a:t>EFFICIENCY</a:t>
                </a:r>
                <a:endParaRPr lang="en-US" sz="3600" kern="1200" dirty="0">
                  <a:solidFill>
                    <a:srgbClr val="000000"/>
                  </a:solidFill>
                  <a:latin typeface="Futura Bk" pitchFamily="34" charset="0"/>
                  <a:ea typeface="+mn-ea"/>
                  <a:cs typeface="Arial" charset="0"/>
                </a:endParaRPr>
              </a:p>
            </p:txBody>
          </p:sp>
          <p:sp>
            <p:nvSpPr>
              <p:cNvPr id="17" name="Rectangle 16"/>
              <p:cNvSpPr/>
              <p:nvPr/>
            </p:nvSpPr>
            <p:spPr>
              <a:xfrm>
                <a:off x="335130" y="5123422"/>
                <a:ext cx="1295685" cy="274365"/>
              </a:xfrm>
              <a:prstGeom prst="rect">
                <a:avLst/>
              </a:prstGeom>
            </p:spPr>
            <p:txBody>
              <a:bodyPr wrap="none">
                <a:spAutoFit/>
              </a:bodyPr>
              <a:lstStyle/>
              <a:p>
                <a:pPr algn="l" rtl="0" fontAlgn="base">
                  <a:spcBef>
                    <a:spcPct val="0"/>
                  </a:spcBef>
                  <a:spcAft>
                    <a:spcPct val="0"/>
                  </a:spcAft>
                  <a:defRPr/>
                </a:pPr>
                <a:r>
                  <a:rPr lang="en-AU" sz="1200" dirty="0">
                    <a:solidFill>
                      <a:srgbClr val="000000"/>
                    </a:solidFill>
                    <a:latin typeface="Futura Bk"/>
                    <a:ea typeface="+mn-ea"/>
                    <a:cs typeface="Arial" charset="0"/>
                  </a:rPr>
                  <a:t>Difficult to create</a:t>
                </a:r>
                <a:endParaRPr lang="en-US" sz="1200" dirty="0">
                  <a:solidFill>
                    <a:srgbClr val="000000"/>
                  </a:solidFill>
                  <a:latin typeface="Futura Bk"/>
                  <a:ea typeface="+mn-ea"/>
                  <a:cs typeface="Arial" charset="0"/>
                </a:endParaRPr>
              </a:p>
            </p:txBody>
          </p:sp>
        </p:grpSp>
      </p:gr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5"/>
          <p:cNvSpPr>
            <a:spLocks noChangeArrowheads="1"/>
          </p:cNvSpPr>
          <p:nvPr/>
        </p:nvSpPr>
        <p:spPr bwMode="auto">
          <a:xfrm flipV="1">
            <a:off x="1004888" y="4470400"/>
            <a:ext cx="7124700" cy="915988"/>
          </a:xfrm>
          <a:prstGeom prst="triangle">
            <a:avLst>
              <a:gd name="adj" fmla="val 50000"/>
            </a:avLst>
          </a:prstGeom>
          <a:gradFill rotWithShape="1">
            <a:gsLst>
              <a:gs pos="0">
                <a:srgbClr val="87A6C5"/>
              </a:gs>
              <a:gs pos="100000">
                <a:srgbClr val="FFFFFF">
                  <a:alpha val="0"/>
                </a:srgbClr>
              </a:gs>
            </a:gsLst>
            <a:lin ang="5400000" scaled="1"/>
          </a:gradFill>
          <a:ln w="25400" algn="ctr">
            <a:noFill/>
            <a:miter lim="800000"/>
            <a:headEnd/>
            <a:tailEnd/>
          </a:ln>
        </p:spPr>
        <p:txBody>
          <a:bodyPr rot="10800000" anchor="ctr">
            <a:spAutoFit/>
          </a:bodyPr>
          <a:lstStyle/>
          <a:p>
            <a:pPr algn="ctr" rtl="0" fontAlgn="base">
              <a:spcBef>
                <a:spcPct val="0"/>
              </a:spcBef>
              <a:spcAft>
                <a:spcPct val="0"/>
              </a:spcAft>
            </a:pPr>
            <a:endParaRPr lang="en-US" kern="1200">
              <a:solidFill>
                <a:srgbClr val="FFFFFF"/>
              </a:solidFill>
              <a:latin typeface="Arial" charset="0"/>
              <a:ea typeface="+mn-ea"/>
              <a:cs typeface="Arial" charset="0"/>
            </a:endParaRPr>
          </a:p>
        </p:txBody>
      </p:sp>
      <p:sp>
        <p:nvSpPr>
          <p:cNvPr id="13315" name="Rectangle 73"/>
          <p:cNvSpPr>
            <a:spLocks noGrp="1" noChangeArrowheads="1"/>
          </p:cNvSpPr>
          <p:nvPr>
            <p:ph type="title"/>
          </p:nvPr>
        </p:nvSpPr>
        <p:spPr/>
        <p:txBody>
          <a:bodyPr/>
          <a:lstStyle/>
          <a:p>
            <a:r>
              <a:rPr lang="en-US" smtClean="0"/>
              <a:t>HP advocates three essential actions</a:t>
            </a:r>
          </a:p>
        </p:txBody>
      </p:sp>
      <p:grpSp>
        <p:nvGrpSpPr>
          <p:cNvPr id="2" name="Group 12"/>
          <p:cNvGrpSpPr>
            <a:grpSpLocks/>
          </p:cNvGrpSpPr>
          <p:nvPr/>
        </p:nvGrpSpPr>
        <p:grpSpPr bwMode="auto">
          <a:xfrm>
            <a:off x="474663" y="1574800"/>
            <a:ext cx="8202612" cy="1006475"/>
            <a:chOff x="331" y="1147"/>
            <a:chExt cx="5167" cy="634"/>
          </a:xfrm>
        </p:grpSpPr>
        <p:sp>
          <p:nvSpPr>
            <p:cNvPr id="13325" name="Rectangle 21"/>
            <p:cNvSpPr>
              <a:spLocks noChangeArrowheads="1"/>
            </p:cNvSpPr>
            <p:nvPr/>
          </p:nvSpPr>
          <p:spPr bwMode="auto">
            <a:xfrm>
              <a:off x="1005" y="1147"/>
              <a:ext cx="4493" cy="634"/>
            </a:xfrm>
            <a:prstGeom prst="rect">
              <a:avLst/>
            </a:prstGeom>
            <a:solidFill>
              <a:srgbClr val="EB5F01"/>
            </a:solidFill>
            <a:ln w="25400" algn="ctr">
              <a:noFill/>
              <a:miter lim="800000"/>
              <a:headEnd/>
              <a:tailEnd/>
            </a:ln>
          </p:spPr>
          <p:txBody>
            <a:bodyPr lIns="228600" rIns="228600" anchor="ctr"/>
            <a:lstStyle/>
            <a:p>
              <a:pPr algn="l" rtl="0" eaLnBrk="0" fontAlgn="base" hangingPunct="0">
                <a:lnSpc>
                  <a:spcPct val="85000"/>
                </a:lnSpc>
                <a:spcBef>
                  <a:spcPct val="15000"/>
                </a:spcBef>
                <a:spcAft>
                  <a:spcPct val="35000"/>
                </a:spcAft>
              </a:pPr>
              <a:r>
                <a:rPr lang="en-US" sz="2000" kern="1200">
                  <a:solidFill>
                    <a:srgbClr val="FFFFFF"/>
                  </a:solidFill>
                  <a:latin typeface="Futura Bk" pitchFamily="34" charset="0"/>
                  <a:ea typeface="+mn-ea"/>
                  <a:cs typeface="Arial" charset="0"/>
                  <a:sym typeface="Wingdings" pitchFamily="2" charset="2"/>
                </a:rPr>
                <a:t>Take </a:t>
              </a:r>
              <a:r>
                <a:rPr lang="en-US" sz="2000" kern="1200">
                  <a:solidFill>
                    <a:srgbClr val="FFFFFF"/>
                  </a:solidFill>
                  <a:latin typeface="Futura Hv" pitchFamily="34" charset="0"/>
                  <a:ea typeface="+mn-ea"/>
                  <a:cs typeface="Arial" charset="0"/>
                  <a:sym typeface="Wingdings" pitchFamily="2" charset="2"/>
                </a:rPr>
                <a:t>control of IT spending</a:t>
              </a:r>
              <a:r>
                <a:rPr lang="en-US" sz="2000" kern="1200">
                  <a:solidFill>
                    <a:srgbClr val="FFFFFF"/>
                  </a:solidFill>
                  <a:latin typeface="Futura Bk" pitchFamily="34" charset="0"/>
                  <a:ea typeface="+mn-ea"/>
                  <a:cs typeface="Arial" charset="0"/>
                  <a:sym typeface="Wingdings" pitchFamily="2" charset="2"/>
                </a:rPr>
                <a:t> and </a:t>
              </a:r>
              <a:r>
                <a:rPr lang="en-US" sz="2000" kern="1200">
                  <a:solidFill>
                    <a:srgbClr val="FFFFFF"/>
                  </a:solidFill>
                  <a:latin typeface="Futura Hv" pitchFamily="34" charset="0"/>
                  <a:ea typeface="+mn-ea"/>
                  <a:cs typeface="Arial" charset="0"/>
                  <a:sym typeface="Wingdings" pitchFamily="2" charset="2"/>
                </a:rPr>
                <a:t>prioritize </a:t>
              </a:r>
              <a:r>
                <a:rPr lang="en-US" sz="2000" kern="1200">
                  <a:solidFill>
                    <a:srgbClr val="FFFFFF"/>
                  </a:solidFill>
                  <a:latin typeface="Futura Bk" pitchFamily="34" charset="0"/>
                  <a:ea typeface="+mn-ea"/>
                  <a:cs typeface="Arial" charset="0"/>
                  <a:sym typeface="Wingdings" pitchFamily="2" charset="2"/>
                </a:rPr>
                <a:t>investments based on business value</a:t>
              </a:r>
              <a:r>
                <a:rPr lang="en-US" kern="1200">
                  <a:solidFill>
                    <a:srgbClr val="000000"/>
                  </a:solidFill>
                  <a:latin typeface="Arial" charset="0"/>
                  <a:ea typeface="+mn-ea"/>
                  <a:cs typeface="Arial" charset="0"/>
                  <a:sym typeface="Wingdings" pitchFamily="2" charset="2"/>
                </a:rPr>
                <a:t> </a:t>
              </a:r>
            </a:p>
          </p:txBody>
        </p:sp>
        <p:sp>
          <p:nvSpPr>
            <p:cNvPr id="13326" name="Rectangle 23"/>
            <p:cNvSpPr>
              <a:spLocks noChangeArrowheads="1"/>
            </p:cNvSpPr>
            <p:nvPr/>
          </p:nvSpPr>
          <p:spPr bwMode="auto">
            <a:xfrm>
              <a:off x="331" y="1147"/>
              <a:ext cx="634" cy="634"/>
            </a:xfrm>
            <a:prstGeom prst="rect">
              <a:avLst/>
            </a:prstGeom>
            <a:solidFill>
              <a:srgbClr val="FDC643"/>
            </a:solidFill>
            <a:ln w="25400" algn="ctr">
              <a:noFill/>
              <a:miter lim="800000"/>
              <a:headEnd/>
              <a:tailEnd/>
            </a:ln>
          </p:spPr>
          <p:txBody>
            <a:bodyPr anchor="ctr"/>
            <a:lstStyle/>
            <a:p>
              <a:pPr algn="ctr" rtl="0" fontAlgn="base">
                <a:spcBef>
                  <a:spcPct val="0"/>
                </a:spcBef>
                <a:spcAft>
                  <a:spcPct val="0"/>
                </a:spcAft>
              </a:pPr>
              <a:r>
                <a:rPr lang="en-US" sz="3200" kern="1200">
                  <a:solidFill>
                    <a:srgbClr val="004874"/>
                  </a:solidFill>
                  <a:latin typeface="Futura Bk" pitchFamily="34" charset="0"/>
                  <a:ea typeface="+mn-ea"/>
                  <a:cs typeface="Arial" charset="0"/>
                </a:rPr>
                <a:t>1</a:t>
              </a:r>
              <a:endParaRPr lang="en-US" sz="2400" kern="1200">
                <a:solidFill>
                  <a:srgbClr val="993300"/>
                </a:solidFill>
                <a:latin typeface="Futura Bk" pitchFamily="34" charset="0"/>
                <a:ea typeface="+mn-ea"/>
                <a:cs typeface="Arial" charset="0"/>
              </a:endParaRPr>
            </a:p>
          </p:txBody>
        </p:sp>
      </p:grpSp>
      <p:grpSp>
        <p:nvGrpSpPr>
          <p:cNvPr id="3" name="Group 13"/>
          <p:cNvGrpSpPr>
            <a:grpSpLocks/>
          </p:cNvGrpSpPr>
          <p:nvPr/>
        </p:nvGrpSpPr>
        <p:grpSpPr bwMode="auto">
          <a:xfrm>
            <a:off x="474663" y="2662238"/>
            <a:ext cx="8199437" cy="1006475"/>
            <a:chOff x="331" y="1832"/>
            <a:chExt cx="5165" cy="634"/>
          </a:xfrm>
        </p:grpSpPr>
        <p:sp>
          <p:nvSpPr>
            <p:cNvPr id="13323" name="Rectangle 25"/>
            <p:cNvSpPr>
              <a:spLocks noChangeArrowheads="1"/>
            </p:cNvSpPr>
            <p:nvPr/>
          </p:nvSpPr>
          <p:spPr bwMode="auto">
            <a:xfrm>
              <a:off x="1003" y="1832"/>
              <a:ext cx="4493" cy="634"/>
            </a:xfrm>
            <a:prstGeom prst="rect">
              <a:avLst/>
            </a:prstGeom>
            <a:solidFill>
              <a:srgbClr val="EB5F01"/>
            </a:solidFill>
            <a:ln w="25400" algn="ctr">
              <a:noFill/>
              <a:miter lim="800000"/>
              <a:headEnd/>
              <a:tailEnd/>
            </a:ln>
          </p:spPr>
          <p:txBody>
            <a:bodyPr lIns="228600" rIns="228600" anchor="ctr"/>
            <a:lstStyle/>
            <a:p>
              <a:pPr algn="l" rtl="0" fontAlgn="base">
                <a:spcBef>
                  <a:spcPct val="0"/>
                </a:spcBef>
                <a:spcAft>
                  <a:spcPct val="0"/>
                </a:spcAft>
              </a:pPr>
              <a:r>
                <a:rPr lang="en-US" sz="2000" kern="1200">
                  <a:solidFill>
                    <a:srgbClr val="FFFFFF"/>
                  </a:solidFill>
                  <a:latin typeface="Futura Hv" pitchFamily="34" charset="0"/>
                  <a:ea typeface="+mn-ea"/>
                  <a:cs typeface="Arial" charset="0"/>
                  <a:sym typeface="Wingdings" pitchFamily="2" charset="2"/>
                </a:rPr>
                <a:t>Centralize </a:t>
              </a:r>
              <a:r>
                <a:rPr lang="en-US" sz="2000" kern="1200">
                  <a:solidFill>
                    <a:srgbClr val="FFFFFF"/>
                  </a:solidFill>
                  <a:latin typeface="Futura Bk" pitchFamily="34" charset="0"/>
                  <a:ea typeface="+mn-ea"/>
                  <a:cs typeface="Arial" charset="0"/>
                  <a:sym typeface="Wingdings" pitchFamily="2" charset="2"/>
                </a:rPr>
                <a:t>service delivery functions to eliminate redundancy and respond flexibly to new business needs</a:t>
              </a:r>
            </a:p>
          </p:txBody>
        </p:sp>
        <p:sp>
          <p:nvSpPr>
            <p:cNvPr id="13324" name="Rectangle 27"/>
            <p:cNvSpPr>
              <a:spLocks noChangeArrowheads="1"/>
            </p:cNvSpPr>
            <p:nvPr/>
          </p:nvSpPr>
          <p:spPr bwMode="auto">
            <a:xfrm>
              <a:off x="331" y="1832"/>
              <a:ext cx="634" cy="634"/>
            </a:xfrm>
            <a:prstGeom prst="rect">
              <a:avLst/>
            </a:prstGeom>
            <a:solidFill>
              <a:srgbClr val="FDC643"/>
            </a:solidFill>
            <a:ln w="25400" algn="ctr">
              <a:noFill/>
              <a:miter lim="800000"/>
              <a:headEnd/>
              <a:tailEnd/>
            </a:ln>
          </p:spPr>
          <p:txBody>
            <a:bodyPr anchor="ctr"/>
            <a:lstStyle/>
            <a:p>
              <a:pPr algn="ctr" rtl="0" fontAlgn="base">
                <a:spcBef>
                  <a:spcPct val="0"/>
                </a:spcBef>
                <a:spcAft>
                  <a:spcPct val="0"/>
                </a:spcAft>
              </a:pPr>
              <a:r>
                <a:rPr lang="en-US" sz="3200" kern="1200">
                  <a:solidFill>
                    <a:srgbClr val="004874"/>
                  </a:solidFill>
                  <a:latin typeface="Futura Bk" pitchFamily="34" charset="0"/>
                  <a:ea typeface="+mn-ea"/>
                  <a:cs typeface="Arial" charset="0"/>
                </a:rPr>
                <a:t>2</a:t>
              </a:r>
              <a:endParaRPr lang="en-US" sz="2400" kern="1200">
                <a:solidFill>
                  <a:srgbClr val="993300"/>
                </a:solidFill>
                <a:latin typeface="Futura Bk" pitchFamily="34" charset="0"/>
                <a:ea typeface="+mn-ea"/>
                <a:cs typeface="Arial" charset="0"/>
              </a:endParaRPr>
            </a:p>
          </p:txBody>
        </p:sp>
      </p:grpSp>
      <p:grpSp>
        <p:nvGrpSpPr>
          <p:cNvPr id="4" name="Group 14"/>
          <p:cNvGrpSpPr>
            <a:grpSpLocks/>
          </p:cNvGrpSpPr>
          <p:nvPr/>
        </p:nvGrpSpPr>
        <p:grpSpPr bwMode="auto">
          <a:xfrm>
            <a:off x="474663" y="3748088"/>
            <a:ext cx="8196262" cy="1006475"/>
            <a:chOff x="331" y="2516"/>
            <a:chExt cx="5163" cy="634"/>
          </a:xfrm>
        </p:grpSpPr>
        <p:sp>
          <p:nvSpPr>
            <p:cNvPr id="13321" name="Rectangle 29"/>
            <p:cNvSpPr>
              <a:spLocks noChangeArrowheads="1"/>
            </p:cNvSpPr>
            <p:nvPr/>
          </p:nvSpPr>
          <p:spPr bwMode="auto">
            <a:xfrm>
              <a:off x="1001" y="2516"/>
              <a:ext cx="4493" cy="634"/>
            </a:xfrm>
            <a:prstGeom prst="rect">
              <a:avLst/>
            </a:prstGeom>
            <a:solidFill>
              <a:srgbClr val="EB5F01"/>
            </a:solidFill>
            <a:ln w="25400" algn="ctr">
              <a:noFill/>
              <a:miter lim="800000"/>
              <a:headEnd/>
              <a:tailEnd/>
            </a:ln>
          </p:spPr>
          <p:txBody>
            <a:bodyPr lIns="228600" rIns="228600" anchor="ctr"/>
            <a:lstStyle/>
            <a:p>
              <a:pPr algn="l" rtl="0" fontAlgn="base">
                <a:spcBef>
                  <a:spcPct val="0"/>
                </a:spcBef>
                <a:spcAft>
                  <a:spcPct val="0"/>
                </a:spcAft>
              </a:pPr>
              <a:r>
                <a:rPr lang="en-US" sz="2000" kern="1200">
                  <a:solidFill>
                    <a:srgbClr val="FFFFFF"/>
                  </a:solidFill>
                  <a:latin typeface="Futura Hv" pitchFamily="34" charset="0"/>
                  <a:ea typeface="+mn-ea"/>
                  <a:cs typeface="Arial" charset="0"/>
                  <a:sym typeface="Wingdings" pitchFamily="2" charset="2"/>
                </a:rPr>
                <a:t>Standardize</a:t>
              </a:r>
              <a:r>
                <a:rPr lang="en-US" sz="2000" kern="1200">
                  <a:solidFill>
                    <a:srgbClr val="FFFFFF"/>
                  </a:solidFill>
                  <a:latin typeface="Futura Bk" pitchFamily="34" charset="0"/>
                  <a:ea typeface="+mn-ea"/>
                  <a:cs typeface="Arial" charset="0"/>
                  <a:sym typeface="Wingdings" pitchFamily="2" charset="2"/>
                </a:rPr>
                <a:t> through best-practices and automation to reduce risk and lower cost</a:t>
              </a:r>
            </a:p>
          </p:txBody>
        </p:sp>
        <p:sp>
          <p:nvSpPr>
            <p:cNvPr id="13322" name="Rectangle 31"/>
            <p:cNvSpPr>
              <a:spLocks noChangeArrowheads="1"/>
            </p:cNvSpPr>
            <p:nvPr/>
          </p:nvSpPr>
          <p:spPr bwMode="auto">
            <a:xfrm>
              <a:off x="331" y="2516"/>
              <a:ext cx="634" cy="634"/>
            </a:xfrm>
            <a:prstGeom prst="rect">
              <a:avLst/>
            </a:prstGeom>
            <a:solidFill>
              <a:srgbClr val="FDC643"/>
            </a:solidFill>
            <a:ln w="25400" algn="ctr">
              <a:noFill/>
              <a:miter lim="800000"/>
              <a:headEnd/>
              <a:tailEnd/>
            </a:ln>
          </p:spPr>
          <p:txBody>
            <a:bodyPr anchor="ctr"/>
            <a:lstStyle/>
            <a:p>
              <a:pPr algn="ctr" rtl="0" fontAlgn="base">
                <a:spcBef>
                  <a:spcPct val="0"/>
                </a:spcBef>
                <a:spcAft>
                  <a:spcPct val="0"/>
                </a:spcAft>
              </a:pPr>
              <a:r>
                <a:rPr lang="en-US" sz="3200" kern="1200">
                  <a:solidFill>
                    <a:srgbClr val="004874"/>
                  </a:solidFill>
                  <a:latin typeface="Futura Bk" pitchFamily="34" charset="0"/>
                  <a:ea typeface="+mn-ea"/>
                  <a:cs typeface="Arial" charset="0"/>
                </a:rPr>
                <a:t>3</a:t>
              </a:r>
            </a:p>
          </p:txBody>
        </p:sp>
      </p:grpSp>
      <p:sp>
        <p:nvSpPr>
          <p:cNvPr id="13319" name="Rectangle 151"/>
          <p:cNvSpPr>
            <a:spLocks noChangeArrowheads="1"/>
          </p:cNvSpPr>
          <p:nvPr/>
        </p:nvSpPr>
        <p:spPr bwMode="auto">
          <a:xfrm>
            <a:off x="5280025" y="1422400"/>
            <a:ext cx="3573463" cy="504825"/>
          </a:xfrm>
          <a:prstGeom prst="rect">
            <a:avLst/>
          </a:prstGeom>
          <a:noFill/>
          <a:ln w="9525">
            <a:noFill/>
            <a:miter lim="800000"/>
            <a:headEnd/>
            <a:tailEnd/>
          </a:ln>
        </p:spPr>
        <p:txBody>
          <a:bodyPr wrap="none" anchor="ctr"/>
          <a:lstStyle/>
          <a:p>
            <a:pPr algn="ctr" rtl="0" fontAlgn="base">
              <a:spcBef>
                <a:spcPct val="0"/>
              </a:spcBef>
              <a:spcAft>
                <a:spcPct val="0"/>
              </a:spcAft>
            </a:pPr>
            <a:endParaRPr lang="en-US" kern="1200">
              <a:solidFill>
                <a:srgbClr val="000000"/>
              </a:solidFill>
              <a:latin typeface="Futura Bk" pitchFamily="34" charset="0"/>
              <a:ea typeface="+mn-ea"/>
              <a:cs typeface="Arial" charset="0"/>
            </a:endParaRPr>
          </a:p>
        </p:txBody>
      </p:sp>
      <p:sp>
        <p:nvSpPr>
          <p:cNvPr id="13320" name="Rectangle 29"/>
          <p:cNvSpPr>
            <a:spLocks noChangeArrowheads="1"/>
          </p:cNvSpPr>
          <p:nvPr/>
        </p:nvSpPr>
        <p:spPr bwMode="auto">
          <a:xfrm>
            <a:off x="474663" y="5429250"/>
            <a:ext cx="8199437" cy="820738"/>
          </a:xfrm>
          <a:prstGeom prst="rect">
            <a:avLst/>
          </a:prstGeom>
          <a:solidFill>
            <a:schemeClr val="accent1"/>
          </a:solidFill>
          <a:ln w="25400" algn="ctr">
            <a:noFill/>
            <a:miter lim="800000"/>
            <a:headEnd/>
            <a:tailEnd/>
          </a:ln>
        </p:spPr>
        <p:txBody>
          <a:bodyPr lIns="228600" rIns="228600" anchor="ctr"/>
          <a:lstStyle/>
          <a:p>
            <a:pPr algn="ctr" rtl="0" fontAlgn="base">
              <a:spcBef>
                <a:spcPct val="0"/>
              </a:spcBef>
              <a:spcAft>
                <a:spcPct val="0"/>
              </a:spcAft>
              <a:tabLst>
                <a:tab pos="1828800" algn="l"/>
              </a:tabLst>
            </a:pPr>
            <a:r>
              <a:rPr lang="en-US" sz="2400" kern="1200">
                <a:solidFill>
                  <a:srgbClr val="FFFFFF"/>
                </a:solidFill>
                <a:latin typeface="Futura Hv" pitchFamily="34" charset="0"/>
                <a:ea typeface="+mn-ea"/>
                <a:cs typeface="Arial" charset="0"/>
                <a:sym typeface="Wingdings" pitchFamily="2" charset="2"/>
              </a:rPr>
              <a:t>Deliver better business outcomes despite tighter budgets</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txBox="1">
            <a:spLocks noGrp="1"/>
          </p:cNvSpPr>
          <p:nvPr/>
        </p:nvSpPr>
        <p:spPr bwMode="auto">
          <a:xfrm>
            <a:off x="438150" y="6550025"/>
            <a:ext cx="387350" cy="219075"/>
          </a:xfrm>
          <a:prstGeom prst="rect">
            <a:avLst/>
          </a:prstGeom>
          <a:noFill/>
          <a:ln w="9525">
            <a:noFill/>
            <a:miter lim="800000"/>
            <a:headEnd/>
            <a:tailEnd/>
          </a:ln>
        </p:spPr>
        <p:txBody>
          <a:bodyPr anchor="b"/>
          <a:lstStyle/>
          <a:p>
            <a:pPr algn="l" rtl="0" eaLnBrk="0" fontAlgn="base" hangingPunct="0">
              <a:spcBef>
                <a:spcPct val="0"/>
              </a:spcBef>
              <a:spcAft>
                <a:spcPct val="0"/>
              </a:spcAft>
            </a:pPr>
            <a:fld id="{96AF95D3-B031-4B50-87A6-71F251D51EAE}" type="slidenum">
              <a:rPr lang="en-US" sz="900" kern="1200">
                <a:solidFill>
                  <a:srgbClr val="848589"/>
                </a:solidFill>
                <a:latin typeface="Futura Bk" pitchFamily="34" charset="0"/>
                <a:ea typeface="+mn-ea"/>
                <a:cs typeface="Arial" charset="0"/>
              </a:rPr>
              <a:pPr algn="l" rtl="0" eaLnBrk="0" fontAlgn="base" hangingPunct="0">
                <a:spcBef>
                  <a:spcPct val="0"/>
                </a:spcBef>
                <a:spcAft>
                  <a:spcPct val="0"/>
                </a:spcAft>
              </a:pPr>
              <a:t>19</a:t>
            </a:fld>
            <a:endParaRPr lang="en-US" sz="900" kern="1200">
              <a:solidFill>
                <a:srgbClr val="848589"/>
              </a:solidFill>
              <a:latin typeface="Futura Bk" pitchFamily="34" charset="0"/>
              <a:ea typeface="+mn-ea"/>
              <a:cs typeface="Arial" charset="0"/>
            </a:endParaRPr>
          </a:p>
        </p:txBody>
      </p:sp>
      <p:sp>
        <p:nvSpPr>
          <p:cNvPr id="14339" name="Date Placeholder 2"/>
          <p:cNvSpPr txBox="1">
            <a:spLocks noGrp="1"/>
          </p:cNvSpPr>
          <p:nvPr/>
        </p:nvSpPr>
        <p:spPr bwMode="auto">
          <a:xfrm>
            <a:off x="836613" y="6550025"/>
            <a:ext cx="1331912" cy="219075"/>
          </a:xfrm>
          <a:prstGeom prst="rect">
            <a:avLst/>
          </a:prstGeom>
          <a:noFill/>
          <a:ln w="9525">
            <a:noFill/>
            <a:miter lim="800000"/>
            <a:headEnd/>
            <a:tailEnd/>
          </a:ln>
        </p:spPr>
        <p:txBody>
          <a:bodyPr anchor="b"/>
          <a:lstStyle/>
          <a:p>
            <a:pPr algn="l" rtl="0" eaLnBrk="0" fontAlgn="base" hangingPunct="0">
              <a:spcBef>
                <a:spcPct val="0"/>
              </a:spcBef>
              <a:spcAft>
                <a:spcPct val="0"/>
              </a:spcAft>
            </a:pPr>
            <a:fld id="{EC077F24-E850-41D1-9F6E-6E93F0155F53}" type="datetime3">
              <a:rPr lang="en-US" sz="900" kern="1200">
                <a:solidFill>
                  <a:srgbClr val="848589"/>
                </a:solidFill>
                <a:latin typeface="Futura Bk" pitchFamily="34" charset="0"/>
                <a:ea typeface="+mn-ea"/>
                <a:cs typeface="Arial" charset="0"/>
              </a:rPr>
              <a:pPr algn="l" rtl="0" eaLnBrk="0" fontAlgn="base" hangingPunct="0">
                <a:spcBef>
                  <a:spcPct val="0"/>
                </a:spcBef>
                <a:spcAft>
                  <a:spcPct val="0"/>
                </a:spcAft>
              </a:pPr>
              <a:t>10 December 2008</a:t>
            </a:fld>
            <a:endParaRPr lang="en-US" sz="900" kern="1200">
              <a:solidFill>
                <a:srgbClr val="848589"/>
              </a:solidFill>
              <a:latin typeface="Futura Bk" pitchFamily="34" charset="0"/>
              <a:ea typeface="+mn-ea"/>
              <a:cs typeface="Arial" charset="0"/>
            </a:endParaRPr>
          </a:p>
        </p:txBody>
      </p:sp>
      <p:sp>
        <p:nvSpPr>
          <p:cNvPr id="14340" name="Title 35"/>
          <p:cNvSpPr>
            <a:spLocks noGrp="1"/>
          </p:cNvSpPr>
          <p:nvPr>
            <p:ph type="title"/>
          </p:nvPr>
        </p:nvSpPr>
        <p:spPr/>
        <p:txBody>
          <a:bodyPr/>
          <a:lstStyle/>
          <a:p>
            <a:pPr eaLnBrk="1" hangingPunct="1"/>
            <a:r>
              <a:rPr lang="en-US" smtClean="0"/>
              <a:t>Business Technology Optimization provides a proven framework</a:t>
            </a:r>
          </a:p>
        </p:txBody>
      </p:sp>
      <p:sp>
        <p:nvSpPr>
          <p:cNvPr id="61" name="Rectangle 41"/>
          <p:cNvSpPr>
            <a:spLocks noChangeArrowheads="1"/>
          </p:cNvSpPr>
          <p:nvPr/>
        </p:nvSpPr>
        <p:spPr bwMode="auto">
          <a:xfrm>
            <a:off x="7848600" y="5695950"/>
            <a:ext cx="1295400" cy="1162050"/>
          </a:xfrm>
          <a:prstGeom prst="rect">
            <a:avLst/>
          </a:prstGeom>
          <a:solidFill>
            <a:srgbClr val="FFFFFF"/>
          </a:solidFill>
          <a:ln w="9525" algn="ctr">
            <a:noFill/>
            <a:miter lim="800000"/>
            <a:headEnd/>
            <a:tailEnd/>
          </a:ln>
        </p:spPr>
        <p:txBody>
          <a:bodyPr wrap="none" anchor="ct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grpSp>
        <p:nvGrpSpPr>
          <p:cNvPr id="2" name="Group 34"/>
          <p:cNvGrpSpPr>
            <a:grpSpLocks/>
          </p:cNvGrpSpPr>
          <p:nvPr/>
        </p:nvGrpSpPr>
        <p:grpSpPr bwMode="auto">
          <a:xfrm>
            <a:off x="504825" y="3748088"/>
            <a:ext cx="4222750" cy="2738437"/>
            <a:chOff x="714" y="2625"/>
            <a:chExt cx="4436" cy="1461"/>
          </a:xfrm>
        </p:grpSpPr>
        <p:sp>
          <p:nvSpPr>
            <p:cNvPr id="128" name="Freeform 22"/>
            <p:cNvSpPr>
              <a:spLocks/>
            </p:cNvSpPr>
            <p:nvPr/>
          </p:nvSpPr>
          <p:spPr bwMode="auto">
            <a:xfrm>
              <a:off x="714" y="2628"/>
              <a:ext cx="1588" cy="1458"/>
            </a:xfrm>
            <a:custGeom>
              <a:avLst/>
              <a:gdLst>
                <a:gd name="T0" fmla="*/ 0 w 1602"/>
                <a:gd name="T1" fmla="*/ 0 h 1458"/>
                <a:gd name="T2" fmla="*/ 1302 w 1602"/>
                <a:gd name="T3" fmla="*/ 0 h 1458"/>
                <a:gd name="T4" fmla="*/ 1486 w 1602"/>
                <a:gd name="T5" fmla="*/ 711 h 1458"/>
                <a:gd name="T6" fmla="*/ 1311 w 1602"/>
                <a:gd name="T7" fmla="*/ 1458 h 1458"/>
                <a:gd name="T8" fmla="*/ 9 w 1602"/>
                <a:gd name="T9" fmla="*/ 1458 h 1458"/>
                <a:gd name="T10" fmla="*/ 0 w 1602"/>
                <a:gd name="T11" fmla="*/ 0 h 1458"/>
                <a:gd name="T12" fmla="*/ 0 60000 65536"/>
                <a:gd name="T13" fmla="*/ 0 60000 65536"/>
                <a:gd name="T14" fmla="*/ 0 60000 65536"/>
                <a:gd name="T15" fmla="*/ 0 60000 65536"/>
                <a:gd name="T16" fmla="*/ 0 60000 65536"/>
                <a:gd name="T17" fmla="*/ 0 60000 65536"/>
                <a:gd name="T18" fmla="*/ 0 w 1602"/>
                <a:gd name="T19" fmla="*/ 0 h 1458"/>
                <a:gd name="T20" fmla="*/ 1602 w 1602"/>
                <a:gd name="T21" fmla="*/ 1458 h 1458"/>
              </a:gdLst>
              <a:ahLst/>
              <a:cxnLst>
                <a:cxn ang="T12">
                  <a:pos x="T0" y="T1"/>
                </a:cxn>
                <a:cxn ang="T13">
                  <a:pos x="T2" y="T3"/>
                </a:cxn>
                <a:cxn ang="T14">
                  <a:pos x="T4" y="T5"/>
                </a:cxn>
                <a:cxn ang="T15">
                  <a:pos x="T6" y="T7"/>
                </a:cxn>
                <a:cxn ang="T16">
                  <a:pos x="T8" y="T9"/>
                </a:cxn>
                <a:cxn ang="T17">
                  <a:pos x="T10" y="T11"/>
                </a:cxn>
              </a:cxnLst>
              <a:rect l="T18" t="T19" r="T20" b="T21"/>
              <a:pathLst>
                <a:path w="1602" h="1458">
                  <a:moveTo>
                    <a:pt x="0" y="0"/>
                  </a:moveTo>
                  <a:lnTo>
                    <a:pt x="1404" y="0"/>
                  </a:lnTo>
                  <a:lnTo>
                    <a:pt x="1602" y="711"/>
                  </a:lnTo>
                  <a:lnTo>
                    <a:pt x="1413" y="1458"/>
                  </a:lnTo>
                  <a:lnTo>
                    <a:pt x="9" y="1458"/>
                  </a:lnTo>
                  <a:lnTo>
                    <a:pt x="0" y="0"/>
                  </a:lnTo>
                  <a:close/>
                </a:path>
              </a:pathLst>
            </a:custGeom>
            <a:solidFill>
              <a:srgbClr val="ABA69F"/>
            </a:solidFill>
            <a:ln w="9525">
              <a:noFill/>
              <a:round/>
              <a:headEnd/>
              <a:tailEnd/>
            </a:ln>
          </p:spPr>
          <p:txBody>
            <a:bodyP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sp>
          <p:nvSpPr>
            <p:cNvPr id="129" name="Freeform 23"/>
            <p:cNvSpPr>
              <a:spLocks/>
            </p:cNvSpPr>
            <p:nvPr/>
          </p:nvSpPr>
          <p:spPr bwMode="auto">
            <a:xfrm>
              <a:off x="2203" y="2628"/>
              <a:ext cx="1604" cy="1458"/>
            </a:xfrm>
            <a:custGeom>
              <a:avLst/>
              <a:gdLst>
                <a:gd name="T0" fmla="*/ 9 w 1620"/>
                <a:gd name="T1" fmla="*/ 0 h 1458"/>
                <a:gd name="T2" fmla="*/ 1330 w 1620"/>
                <a:gd name="T3" fmla="*/ 0 h 1458"/>
                <a:gd name="T4" fmla="*/ 1496 w 1620"/>
                <a:gd name="T5" fmla="*/ 711 h 1458"/>
                <a:gd name="T6" fmla="*/ 1314 w 1620"/>
                <a:gd name="T7" fmla="*/ 1458 h 1458"/>
                <a:gd name="T8" fmla="*/ 0 w 1620"/>
                <a:gd name="T9" fmla="*/ 1458 h 1458"/>
                <a:gd name="T10" fmla="*/ 164 w 1620"/>
                <a:gd name="T11" fmla="*/ 702 h 1458"/>
                <a:gd name="T12" fmla="*/ 9 w 1620"/>
                <a:gd name="T13" fmla="*/ 0 h 1458"/>
                <a:gd name="T14" fmla="*/ 0 60000 65536"/>
                <a:gd name="T15" fmla="*/ 0 60000 65536"/>
                <a:gd name="T16" fmla="*/ 0 60000 65536"/>
                <a:gd name="T17" fmla="*/ 0 60000 65536"/>
                <a:gd name="T18" fmla="*/ 0 60000 65536"/>
                <a:gd name="T19" fmla="*/ 0 60000 65536"/>
                <a:gd name="T20" fmla="*/ 0 60000 65536"/>
                <a:gd name="T21" fmla="*/ 0 w 1620"/>
                <a:gd name="T22" fmla="*/ 0 h 1458"/>
                <a:gd name="T23" fmla="*/ 1620 w 1620"/>
                <a:gd name="T24" fmla="*/ 1458 h 14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0" h="1458">
                  <a:moveTo>
                    <a:pt x="9" y="0"/>
                  </a:moveTo>
                  <a:lnTo>
                    <a:pt x="1440" y="0"/>
                  </a:lnTo>
                  <a:lnTo>
                    <a:pt x="1620" y="711"/>
                  </a:lnTo>
                  <a:lnTo>
                    <a:pt x="1422" y="1458"/>
                  </a:lnTo>
                  <a:lnTo>
                    <a:pt x="0" y="1458"/>
                  </a:lnTo>
                  <a:lnTo>
                    <a:pt x="180" y="702"/>
                  </a:lnTo>
                  <a:lnTo>
                    <a:pt x="9" y="0"/>
                  </a:lnTo>
                  <a:close/>
                </a:path>
              </a:pathLst>
            </a:custGeom>
            <a:solidFill>
              <a:srgbClr val="ABA69F"/>
            </a:solidFill>
            <a:ln w="9525">
              <a:noFill/>
              <a:round/>
              <a:headEnd/>
              <a:tailEnd/>
            </a:ln>
          </p:spPr>
          <p:txBody>
            <a:bodyP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sp>
          <p:nvSpPr>
            <p:cNvPr id="130" name="Freeform 24"/>
            <p:cNvSpPr>
              <a:spLocks/>
            </p:cNvSpPr>
            <p:nvPr/>
          </p:nvSpPr>
          <p:spPr bwMode="auto">
            <a:xfrm>
              <a:off x="3724" y="2625"/>
              <a:ext cx="1426" cy="1458"/>
            </a:xfrm>
            <a:custGeom>
              <a:avLst/>
              <a:gdLst>
                <a:gd name="T0" fmla="*/ 9 w 1440"/>
                <a:gd name="T1" fmla="*/ 0 h 1458"/>
                <a:gd name="T2" fmla="*/ 1332 w 1440"/>
                <a:gd name="T3" fmla="*/ 0 h 1458"/>
                <a:gd name="T4" fmla="*/ 1315 w 1440"/>
                <a:gd name="T5" fmla="*/ 1458 h 1458"/>
                <a:gd name="T6" fmla="*/ 0 w 1440"/>
                <a:gd name="T7" fmla="*/ 1458 h 1458"/>
                <a:gd name="T8" fmla="*/ 164 w 1440"/>
                <a:gd name="T9" fmla="*/ 702 h 1458"/>
                <a:gd name="T10" fmla="*/ 9 w 1440"/>
                <a:gd name="T11" fmla="*/ 0 h 1458"/>
                <a:gd name="T12" fmla="*/ 0 60000 65536"/>
                <a:gd name="T13" fmla="*/ 0 60000 65536"/>
                <a:gd name="T14" fmla="*/ 0 60000 65536"/>
                <a:gd name="T15" fmla="*/ 0 60000 65536"/>
                <a:gd name="T16" fmla="*/ 0 60000 65536"/>
                <a:gd name="T17" fmla="*/ 0 60000 65536"/>
                <a:gd name="T18" fmla="*/ 0 w 1440"/>
                <a:gd name="T19" fmla="*/ 0 h 1458"/>
                <a:gd name="T20" fmla="*/ 1440 w 1440"/>
                <a:gd name="T21" fmla="*/ 1458 h 1458"/>
              </a:gdLst>
              <a:ahLst/>
              <a:cxnLst>
                <a:cxn ang="T12">
                  <a:pos x="T0" y="T1"/>
                </a:cxn>
                <a:cxn ang="T13">
                  <a:pos x="T2" y="T3"/>
                </a:cxn>
                <a:cxn ang="T14">
                  <a:pos x="T4" y="T5"/>
                </a:cxn>
                <a:cxn ang="T15">
                  <a:pos x="T6" y="T7"/>
                </a:cxn>
                <a:cxn ang="T16">
                  <a:pos x="T8" y="T9"/>
                </a:cxn>
                <a:cxn ang="T17">
                  <a:pos x="T10" y="T11"/>
                </a:cxn>
              </a:cxnLst>
              <a:rect l="T18" t="T19" r="T20" b="T21"/>
              <a:pathLst>
                <a:path w="1440" h="1458">
                  <a:moveTo>
                    <a:pt x="9" y="0"/>
                  </a:moveTo>
                  <a:lnTo>
                    <a:pt x="1440" y="0"/>
                  </a:lnTo>
                  <a:lnTo>
                    <a:pt x="1422" y="1458"/>
                  </a:lnTo>
                  <a:lnTo>
                    <a:pt x="0" y="1458"/>
                  </a:lnTo>
                  <a:lnTo>
                    <a:pt x="180" y="702"/>
                  </a:lnTo>
                  <a:lnTo>
                    <a:pt x="9" y="0"/>
                  </a:lnTo>
                  <a:close/>
                </a:path>
              </a:pathLst>
            </a:custGeom>
            <a:solidFill>
              <a:srgbClr val="ABA69F"/>
            </a:solidFill>
            <a:ln w="9525">
              <a:noFill/>
              <a:round/>
              <a:headEnd/>
              <a:tailEnd/>
            </a:ln>
          </p:spPr>
          <p:txBody>
            <a:bodyP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grpSp>
      <p:sp>
        <p:nvSpPr>
          <p:cNvPr id="131" name="Rectangle 38"/>
          <p:cNvSpPr>
            <a:spLocks noChangeArrowheads="1"/>
          </p:cNvSpPr>
          <p:nvPr/>
        </p:nvSpPr>
        <p:spPr bwMode="auto">
          <a:xfrm>
            <a:off x="5067300" y="2574925"/>
            <a:ext cx="3152775" cy="457200"/>
          </a:xfrm>
          <a:prstGeom prst="rect">
            <a:avLst/>
          </a:prstGeom>
          <a:noFill/>
          <a:ln w="19050">
            <a:noFill/>
            <a:miter lim="800000"/>
            <a:headEnd/>
            <a:tailEnd/>
          </a:ln>
        </p:spPr>
        <p:txBody>
          <a:bodyPr wrap="none" lIns="0" tIns="0" rIns="0" bIns="0">
            <a:spAutoFit/>
          </a:bodyPr>
          <a:lstStyle/>
          <a:p>
            <a:pPr algn="l" rtl="0" fontAlgn="base">
              <a:lnSpc>
                <a:spcPts val="1800"/>
              </a:lnSpc>
              <a:spcBef>
                <a:spcPct val="0"/>
              </a:spcBef>
              <a:spcAft>
                <a:spcPct val="0"/>
              </a:spcAft>
              <a:defRPr/>
            </a:pPr>
            <a:r>
              <a:rPr lang="en-US" kern="1200">
                <a:solidFill>
                  <a:srgbClr val="FF6600"/>
                </a:solidFill>
                <a:latin typeface="Futura Hv" pitchFamily="34" charset="0"/>
                <a:ea typeface="+mn-ea"/>
                <a:cs typeface="Arial" charset="0"/>
              </a:rPr>
              <a:t>Accountable</a:t>
            </a:r>
          </a:p>
          <a:p>
            <a:pPr algn="l" rtl="0" fontAlgn="base">
              <a:lnSpc>
                <a:spcPts val="1800"/>
              </a:lnSpc>
              <a:spcBef>
                <a:spcPct val="0"/>
              </a:spcBef>
              <a:spcAft>
                <a:spcPct val="0"/>
              </a:spcAft>
              <a:defRPr/>
            </a:pPr>
            <a:r>
              <a:rPr lang="en-US" sz="1600" kern="1200">
                <a:solidFill>
                  <a:srgbClr val="FF6600"/>
                </a:solidFill>
                <a:latin typeface="Futura Bk" pitchFamily="34" charset="0"/>
                <a:ea typeface="+mn-ea"/>
                <a:cs typeface="Arial" charset="0"/>
              </a:rPr>
              <a:t>Financial control, SLAs, governance</a:t>
            </a:r>
            <a:endParaRPr lang="en-US" sz="1600" b="1" kern="1200">
              <a:solidFill>
                <a:srgbClr val="FF6600"/>
              </a:solidFill>
              <a:latin typeface="Futura Bk" pitchFamily="34" charset="0"/>
              <a:ea typeface="+mn-ea"/>
              <a:cs typeface="Arial" charset="0"/>
            </a:endParaRPr>
          </a:p>
        </p:txBody>
      </p:sp>
      <p:sp>
        <p:nvSpPr>
          <p:cNvPr id="133" name="Rectangle 39"/>
          <p:cNvSpPr>
            <a:spLocks noChangeArrowheads="1"/>
          </p:cNvSpPr>
          <p:nvPr/>
        </p:nvSpPr>
        <p:spPr bwMode="auto">
          <a:xfrm>
            <a:off x="5067300" y="3951288"/>
            <a:ext cx="3125788" cy="457200"/>
          </a:xfrm>
          <a:prstGeom prst="rect">
            <a:avLst/>
          </a:prstGeom>
          <a:noFill/>
          <a:ln w="9525">
            <a:noFill/>
            <a:miter lim="800000"/>
            <a:headEnd/>
            <a:tailEnd/>
          </a:ln>
        </p:spPr>
        <p:txBody>
          <a:bodyPr wrap="none" lIns="0" tIns="0" rIns="0" bIns="0">
            <a:spAutoFit/>
          </a:bodyPr>
          <a:lstStyle/>
          <a:p>
            <a:pPr algn="l" rtl="0" fontAlgn="base">
              <a:lnSpc>
                <a:spcPts val="1800"/>
              </a:lnSpc>
              <a:spcBef>
                <a:spcPct val="0"/>
              </a:spcBef>
              <a:spcAft>
                <a:spcPct val="0"/>
              </a:spcAft>
              <a:defRPr/>
            </a:pPr>
            <a:r>
              <a:rPr lang="en-US" kern="1200">
                <a:solidFill>
                  <a:srgbClr val="FF6600"/>
                </a:solidFill>
                <a:latin typeface="Futura Hv" pitchFamily="34" charset="0"/>
                <a:ea typeface="+mn-ea"/>
                <a:cs typeface="Arial" charset="0"/>
              </a:rPr>
              <a:t>Repeatable</a:t>
            </a:r>
          </a:p>
          <a:p>
            <a:pPr algn="l" rtl="0" fontAlgn="base">
              <a:lnSpc>
                <a:spcPts val="1800"/>
              </a:lnSpc>
              <a:spcBef>
                <a:spcPct val="0"/>
              </a:spcBef>
              <a:spcAft>
                <a:spcPct val="0"/>
              </a:spcAft>
              <a:defRPr/>
            </a:pPr>
            <a:r>
              <a:rPr lang="en-US" sz="1600" kern="1200">
                <a:solidFill>
                  <a:srgbClr val="FF6600"/>
                </a:solidFill>
                <a:latin typeface="Futura Bk" pitchFamily="34" charset="0"/>
                <a:ea typeface="+mn-ea"/>
                <a:cs typeface="Arial" charset="0"/>
              </a:rPr>
              <a:t>Automation, policies, best practices</a:t>
            </a:r>
          </a:p>
        </p:txBody>
      </p:sp>
      <p:grpSp>
        <p:nvGrpSpPr>
          <p:cNvPr id="3" name="Group 51"/>
          <p:cNvGrpSpPr>
            <a:grpSpLocks/>
          </p:cNvGrpSpPr>
          <p:nvPr/>
        </p:nvGrpSpPr>
        <p:grpSpPr bwMode="auto">
          <a:xfrm>
            <a:off x="5073650" y="4511675"/>
            <a:ext cx="3675063" cy="661988"/>
            <a:chOff x="5073650" y="4511553"/>
            <a:chExt cx="3675063" cy="661988"/>
          </a:xfrm>
        </p:grpSpPr>
        <p:sp>
          <p:nvSpPr>
            <p:cNvPr id="135" name="Text Box 4"/>
            <p:cNvSpPr txBox="1">
              <a:spLocks noChangeArrowheads="1"/>
            </p:cNvSpPr>
            <p:nvPr/>
          </p:nvSpPr>
          <p:spPr bwMode="auto">
            <a:xfrm>
              <a:off x="5703888" y="4511553"/>
              <a:ext cx="3044825" cy="661988"/>
            </a:xfrm>
            <a:prstGeom prst="rect">
              <a:avLst/>
            </a:prstGeom>
            <a:noFill/>
            <a:ln w="19050" algn="ctr">
              <a:noFill/>
              <a:miter lim="800000"/>
              <a:headEnd/>
              <a:tailEnd/>
            </a:ln>
          </p:spPr>
          <p:txBody>
            <a:bodyPr lIns="0" tIns="0" rIns="0" bIns="0">
              <a:spAutoFit/>
            </a:bodyPr>
            <a:lstStyle/>
            <a:p>
              <a:pPr algn="l" rtl="0" fontAlgn="base">
                <a:lnSpc>
                  <a:spcPct val="90000"/>
                </a:lnSpc>
                <a:spcBef>
                  <a:spcPct val="75000"/>
                </a:spcBef>
                <a:spcAft>
                  <a:spcPct val="0"/>
                </a:spcAft>
                <a:defRPr/>
              </a:pPr>
              <a:r>
                <a:rPr lang="en-US" sz="1600" kern="1200">
                  <a:solidFill>
                    <a:srgbClr val="000000"/>
                  </a:solidFill>
                  <a:latin typeface="Futura Bk" pitchFamily="34" charset="0"/>
                  <a:ea typeface="+mn-ea"/>
                  <a:cs typeface="Arial" charset="0"/>
                </a:rPr>
                <a:t>Automate, standardize and integrate key functions within</a:t>
              </a:r>
              <a:br>
                <a:rPr lang="en-US" sz="1600" kern="1200">
                  <a:solidFill>
                    <a:srgbClr val="000000"/>
                  </a:solidFill>
                  <a:latin typeface="Futura Bk" pitchFamily="34" charset="0"/>
                  <a:ea typeface="+mn-ea"/>
                  <a:cs typeface="Arial" charset="0"/>
                </a:rPr>
              </a:br>
              <a:r>
                <a:rPr lang="en-US" sz="1600" kern="1200">
                  <a:solidFill>
                    <a:srgbClr val="000000"/>
                  </a:solidFill>
                  <a:latin typeface="Futura Bk" pitchFamily="34" charset="0"/>
                  <a:ea typeface="+mn-ea"/>
                  <a:cs typeface="Arial" charset="0"/>
                </a:rPr>
                <a:t>IT domains</a:t>
              </a:r>
            </a:p>
          </p:txBody>
        </p:sp>
        <p:sp>
          <p:nvSpPr>
            <p:cNvPr id="136" name="Oval 22"/>
            <p:cNvSpPr>
              <a:spLocks noChangeAspect="1" noChangeArrowheads="1"/>
            </p:cNvSpPr>
            <p:nvPr/>
          </p:nvSpPr>
          <p:spPr bwMode="auto">
            <a:xfrm>
              <a:off x="5073650" y="4576641"/>
              <a:ext cx="512763" cy="511175"/>
            </a:xfrm>
            <a:prstGeom prst="ellipse">
              <a:avLst/>
            </a:prstGeom>
            <a:gradFill rotWithShape="0">
              <a:gsLst>
                <a:gs pos="0">
                  <a:srgbClr val="FDC644"/>
                </a:gs>
                <a:gs pos="64000">
                  <a:srgbClr val="FD5F01"/>
                </a:gs>
                <a:gs pos="100000">
                  <a:srgbClr val="FD5F01"/>
                </a:gs>
              </a:gsLst>
              <a:lin ang="5400000" scaled="1"/>
            </a:gradFill>
            <a:ln w="9525">
              <a:noFill/>
              <a:round/>
              <a:headEnd/>
              <a:tailEnd/>
            </a:ln>
          </p:spPr>
          <p:txBody>
            <a:bodyPr wrap="none" anchor="ctr"/>
            <a:lstStyle/>
            <a:p>
              <a:pPr algn="ctr" rtl="0" fontAlgn="base">
                <a:spcBef>
                  <a:spcPct val="0"/>
                </a:spcBef>
                <a:spcAft>
                  <a:spcPct val="0"/>
                </a:spcAft>
                <a:defRPr/>
              </a:pPr>
              <a:r>
                <a:rPr lang="en-US" sz="2000" kern="1200">
                  <a:solidFill>
                    <a:srgbClr val="FFFFFF"/>
                  </a:solidFill>
                  <a:latin typeface="Futura Hv" pitchFamily="34" charset="0"/>
                  <a:ea typeface="+mn-ea"/>
                  <a:cs typeface="Arial" charset="0"/>
                </a:rPr>
                <a:t>2</a:t>
              </a:r>
            </a:p>
          </p:txBody>
        </p:sp>
      </p:grpSp>
      <p:grpSp>
        <p:nvGrpSpPr>
          <p:cNvPr id="4" name="Group 52"/>
          <p:cNvGrpSpPr>
            <a:grpSpLocks/>
          </p:cNvGrpSpPr>
          <p:nvPr/>
        </p:nvGrpSpPr>
        <p:grpSpPr bwMode="auto">
          <a:xfrm>
            <a:off x="5073650" y="5457825"/>
            <a:ext cx="3675063" cy="661988"/>
            <a:chOff x="5073650" y="5457703"/>
            <a:chExt cx="3675063" cy="661988"/>
          </a:xfrm>
        </p:grpSpPr>
        <p:sp>
          <p:nvSpPr>
            <p:cNvPr id="138" name="Text Box 4"/>
            <p:cNvSpPr txBox="1">
              <a:spLocks noChangeArrowheads="1"/>
            </p:cNvSpPr>
            <p:nvPr/>
          </p:nvSpPr>
          <p:spPr bwMode="auto">
            <a:xfrm>
              <a:off x="5703888" y="5457703"/>
              <a:ext cx="3044825" cy="661988"/>
            </a:xfrm>
            <a:prstGeom prst="rect">
              <a:avLst/>
            </a:prstGeom>
            <a:noFill/>
            <a:ln w="19050" algn="ctr">
              <a:noFill/>
              <a:miter lim="800000"/>
              <a:headEnd/>
              <a:tailEnd/>
            </a:ln>
          </p:spPr>
          <p:txBody>
            <a:bodyPr lIns="0" tIns="0" rIns="0" bIns="0">
              <a:spAutoFit/>
            </a:bodyPr>
            <a:lstStyle/>
            <a:p>
              <a:pPr algn="l" rtl="0" fontAlgn="base">
                <a:lnSpc>
                  <a:spcPct val="90000"/>
                </a:lnSpc>
                <a:spcBef>
                  <a:spcPct val="75000"/>
                </a:spcBef>
                <a:spcAft>
                  <a:spcPct val="0"/>
                </a:spcAft>
                <a:defRPr/>
              </a:pPr>
              <a:r>
                <a:rPr lang="en-US" sz="1600" kern="1200">
                  <a:solidFill>
                    <a:srgbClr val="000000"/>
                  </a:solidFill>
                  <a:latin typeface="Futura Bk" pitchFamily="34" charset="0"/>
                  <a:ea typeface="+mn-ea"/>
                  <a:cs typeface="Arial" charset="0"/>
                </a:rPr>
                <a:t>Automate and integrate key processes across the IT value</a:t>
              </a:r>
              <a:br>
                <a:rPr lang="en-US" sz="1600" kern="1200">
                  <a:solidFill>
                    <a:srgbClr val="000000"/>
                  </a:solidFill>
                  <a:latin typeface="Futura Bk" pitchFamily="34" charset="0"/>
                  <a:ea typeface="+mn-ea"/>
                  <a:cs typeface="Arial" charset="0"/>
                </a:rPr>
              </a:br>
              <a:r>
                <a:rPr lang="en-US" sz="1600" kern="1200">
                  <a:solidFill>
                    <a:srgbClr val="000000"/>
                  </a:solidFill>
                  <a:latin typeface="Futura Bk" pitchFamily="34" charset="0"/>
                  <a:ea typeface="+mn-ea"/>
                  <a:cs typeface="Arial" charset="0"/>
                </a:rPr>
                <a:t>chain with a lifecycle approach</a:t>
              </a:r>
            </a:p>
          </p:txBody>
        </p:sp>
        <p:sp>
          <p:nvSpPr>
            <p:cNvPr id="139" name="Oval 23"/>
            <p:cNvSpPr>
              <a:spLocks noChangeAspect="1" noChangeArrowheads="1"/>
            </p:cNvSpPr>
            <p:nvPr/>
          </p:nvSpPr>
          <p:spPr bwMode="auto">
            <a:xfrm>
              <a:off x="5073650" y="5529141"/>
              <a:ext cx="512763" cy="511175"/>
            </a:xfrm>
            <a:prstGeom prst="ellipse">
              <a:avLst/>
            </a:prstGeom>
            <a:gradFill rotWithShape="0">
              <a:gsLst>
                <a:gs pos="0">
                  <a:srgbClr val="FDC644"/>
                </a:gs>
                <a:gs pos="64000">
                  <a:srgbClr val="FD5F01"/>
                </a:gs>
                <a:gs pos="100000">
                  <a:srgbClr val="FD5F01"/>
                </a:gs>
              </a:gsLst>
              <a:lin ang="5400000" scaled="1"/>
            </a:gradFill>
            <a:ln w="9525">
              <a:noFill/>
              <a:round/>
              <a:headEnd/>
              <a:tailEnd/>
            </a:ln>
          </p:spPr>
          <p:txBody>
            <a:bodyPr wrap="none" anchor="ctr"/>
            <a:lstStyle/>
            <a:p>
              <a:pPr algn="ctr" rtl="0" fontAlgn="base">
                <a:spcBef>
                  <a:spcPct val="0"/>
                </a:spcBef>
                <a:spcAft>
                  <a:spcPct val="0"/>
                </a:spcAft>
                <a:defRPr/>
              </a:pPr>
              <a:r>
                <a:rPr lang="en-US" sz="2000" kern="1200">
                  <a:solidFill>
                    <a:srgbClr val="FFFFFF"/>
                  </a:solidFill>
                  <a:latin typeface="Futura Hv" pitchFamily="34" charset="0"/>
                  <a:ea typeface="+mn-ea"/>
                  <a:cs typeface="Arial" charset="0"/>
                </a:rPr>
                <a:t>3</a:t>
              </a:r>
            </a:p>
          </p:txBody>
        </p:sp>
      </p:grpSp>
      <p:grpSp>
        <p:nvGrpSpPr>
          <p:cNvPr id="5" name="Group 50"/>
          <p:cNvGrpSpPr>
            <a:grpSpLocks/>
          </p:cNvGrpSpPr>
          <p:nvPr/>
        </p:nvGrpSpPr>
        <p:grpSpPr bwMode="auto">
          <a:xfrm>
            <a:off x="5075238" y="3125788"/>
            <a:ext cx="3695700" cy="511175"/>
            <a:chOff x="5075238" y="3125665"/>
            <a:chExt cx="3695700" cy="511175"/>
          </a:xfrm>
        </p:grpSpPr>
        <p:sp>
          <p:nvSpPr>
            <p:cNvPr id="141" name="Text Box 4"/>
            <p:cNvSpPr txBox="1">
              <a:spLocks noChangeArrowheads="1"/>
            </p:cNvSpPr>
            <p:nvPr/>
          </p:nvSpPr>
          <p:spPr bwMode="auto">
            <a:xfrm>
              <a:off x="5703888" y="3198690"/>
              <a:ext cx="3067050" cy="293687"/>
            </a:xfrm>
            <a:prstGeom prst="rect">
              <a:avLst/>
            </a:prstGeom>
            <a:noFill/>
            <a:ln w="19050" algn="ctr">
              <a:noFill/>
              <a:miter lim="800000"/>
              <a:headEnd/>
              <a:tailEnd/>
            </a:ln>
          </p:spPr>
          <p:txBody>
            <a:bodyPr lIns="0" tIns="0" rIns="0" bIns="0">
              <a:spAutoFit/>
            </a:bodyPr>
            <a:lstStyle/>
            <a:p>
              <a:pPr algn="l" rtl="0" fontAlgn="base">
                <a:lnSpc>
                  <a:spcPct val="120000"/>
                </a:lnSpc>
                <a:spcBef>
                  <a:spcPct val="75000"/>
                </a:spcBef>
                <a:spcAft>
                  <a:spcPct val="0"/>
                </a:spcAft>
                <a:defRPr/>
              </a:pPr>
              <a:r>
                <a:rPr lang="en-US" sz="1600" kern="1200">
                  <a:solidFill>
                    <a:srgbClr val="000000"/>
                  </a:solidFill>
                  <a:latin typeface="Futura Bk" pitchFamily="34" charset="0"/>
                  <a:ea typeface="+mn-ea"/>
                  <a:cs typeface="Arial" charset="0"/>
                </a:rPr>
                <a:t>Improve business and IT alignment</a:t>
              </a:r>
            </a:p>
          </p:txBody>
        </p:sp>
        <p:sp>
          <p:nvSpPr>
            <p:cNvPr id="142" name="Oval 24"/>
            <p:cNvSpPr>
              <a:spLocks noChangeAspect="1" noChangeArrowheads="1"/>
            </p:cNvSpPr>
            <p:nvPr/>
          </p:nvSpPr>
          <p:spPr bwMode="auto">
            <a:xfrm>
              <a:off x="5075238" y="3125665"/>
              <a:ext cx="512762" cy="511175"/>
            </a:xfrm>
            <a:prstGeom prst="ellipse">
              <a:avLst/>
            </a:prstGeom>
            <a:gradFill rotWithShape="0">
              <a:gsLst>
                <a:gs pos="0">
                  <a:srgbClr val="FDC644"/>
                </a:gs>
                <a:gs pos="64000">
                  <a:srgbClr val="FD5F01"/>
                </a:gs>
                <a:gs pos="100000">
                  <a:srgbClr val="FD5F01"/>
                </a:gs>
              </a:gsLst>
              <a:lin ang="5400000" scaled="1"/>
            </a:gradFill>
            <a:ln w="9525">
              <a:noFill/>
              <a:round/>
              <a:headEnd/>
              <a:tailEnd/>
            </a:ln>
          </p:spPr>
          <p:txBody>
            <a:bodyPr wrap="none" anchor="ctr"/>
            <a:lstStyle/>
            <a:p>
              <a:pPr algn="ctr" rtl="0" fontAlgn="base">
                <a:spcBef>
                  <a:spcPct val="0"/>
                </a:spcBef>
                <a:spcAft>
                  <a:spcPct val="0"/>
                </a:spcAft>
                <a:defRPr/>
              </a:pPr>
              <a:r>
                <a:rPr lang="en-US" sz="2000" kern="1200">
                  <a:solidFill>
                    <a:srgbClr val="FFFFFF"/>
                  </a:solidFill>
                  <a:latin typeface="Futura Hv" pitchFamily="34" charset="0"/>
                  <a:ea typeface="+mn-ea"/>
                  <a:cs typeface="Arial" charset="0"/>
                </a:rPr>
                <a:t>1</a:t>
              </a:r>
            </a:p>
          </p:txBody>
        </p:sp>
      </p:grpSp>
      <p:sp>
        <p:nvSpPr>
          <p:cNvPr id="143" name="Rectangle 5"/>
          <p:cNvSpPr>
            <a:spLocks noChangeArrowheads="1"/>
          </p:cNvSpPr>
          <p:nvPr/>
        </p:nvSpPr>
        <p:spPr bwMode="gray">
          <a:xfrm>
            <a:off x="552450" y="1960563"/>
            <a:ext cx="4183063" cy="301625"/>
          </a:xfrm>
          <a:prstGeom prst="rect">
            <a:avLst/>
          </a:prstGeom>
          <a:noFill/>
          <a:ln w="9525">
            <a:noFill/>
            <a:miter lim="800000"/>
            <a:headEnd/>
            <a:tailEnd/>
          </a:ln>
        </p:spPr>
        <p:txBody>
          <a:bodyPr lIns="0" tIns="0" rIns="0" bIns="0" anchor="ctr">
            <a:spAutoFit/>
          </a:bodyPr>
          <a:lstStyle/>
          <a:p>
            <a:pPr algn="ctr" rtl="0" eaLnBrk="0" fontAlgn="base" hangingPunct="0">
              <a:lnSpc>
                <a:spcPct val="90000"/>
              </a:lnSpc>
              <a:spcBef>
                <a:spcPct val="0"/>
              </a:spcBef>
              <a:spcAft>
                <a:spcPct val="0"/>
              </a:spcAft>
              <a:defRPr/>
            </a:pPr>
            <a:r>
              <a:rPr lang="en-US" sz="2200" kern="1200">
                <a:solidFill>
                  <a:srgbClr val="FFFFFF"/>
                </a:solidFill>
                <a:latin typeface="Futura Bk" pitchFamily="34" charset="0"/>
                <a:ea typeface="Arial Unicode MS" pitchFamily="34" charset="-128"/>
                <a:cs typeface="Arial Unicode MS" pitchFamily="34" charset="-128"/>
              </a:rPr>
              <a:t>Business outcomes</a:t>
            </a:r>
            <a:endParaRPr lang="en-US" sz="2200" b="1" kern="1200">
              <a:solidFill>
                <a:srgbClr val="FFFFFF"/>
              </a:solidFill>
              <a:latin typeface="Futura Bk" pitchFamily="34" charset="0"/>
              <a:ea typeface="+mn-ea"/>
              <a:cs typeface="Arial" charset="0"/>
            </a:endParaRPr>
          </a:p>
        </p:txBody>
      </p:sp>
      <p:sp>
        <p:nvSpPr>
          <p:cNvPr id="14349" name="Rectangle 6"/>
          <p:cNvSpPr>
            <a:spLocks noChangeArrowheads="1"/>
          </p:cNvSpPr>
          <p:nvPr/>
        </p:nvSpPr>
        <p:spPr bwMode="auto">
          <a:xfrm>
            <a:off x="1943100" y="3824288"/>
            <a:ext cx="1401763" cy="192087"/>
          </a:xfrm>
          <a:prstGeom prst="rect">
            <a:avLst/>
          </a:prstGeom>
          <a:noFill/>
          <a:ln w="9525" algn="ctr">
            <a:noFill/>
            <a:miter lim="800000"/>
            <a:headEnd/>
            <a:tailEnd/>
          </a:ln>
        </p:spPr>
        <p:txBody>
          <a:bodyPr lIns="0" tIns="0" rIns="0" bIns="0">
            <a:spAutoFit/>
          </a:bodyPr>
          <a:lstStyle/>
          <a:p>
            <a:pPr algn="ctr" rtl="0" fontAlgn="base">
              <a:lnSpc>
                <a:spcPct val="90000"/>
              </a:lnSpc>
              <a:spcBef>
                <a:spcPct val="50000"/>
              </a:spcBef>
              <a:spcAft>
                <a:spcPct val="0"/>
              </a:spcAft>
            </a:pPr>
            <a:r>
              <a:rPr lang="en-US" sz="1400" kern="1200">
                <a:solidFill>
                  <a:srgbClr val="FFFFFF"/>
                </a:solidFill>
                <a:latin typeface="Futura Bk" pitchFamily="34" charset="0"/>
                <a:ea typeface="Arial Unicode MS" pitchFamily="34" charset="-128"/>
                <a:cs typeface="Arial Unicode MS" pitchFamily="34" charset="-128"/>
              </a:rPr>
              <a:t>APPLICATIONS</a:t>
            </a:r>
          </a:p>
        </p:txBody>
      </p:sp>
      <p:sp>
        <p:nvSpPr>
          <p:cNvPr id="14350" name="Rectangle 7"/>
          <p:cNvSpPr>
            <a:spLocks noChangeArrowheads="1"/>
          </p:cNvSpPr>
          <p:nvPr/>
        </p:nvSpPr>
        <p:spPr bwMode="auto">
          <a:xfrm>
            <a:off x="3435350" y="3824288"/>
            <a:ext cx="1389063" cy="192087"/>
          </a:xfrm>
          <a:prstGeom prst="rect">
            <a:avLst/>
          </a:prstGeom>
          <a:noFill/>
          <a:ln w="9525" algn="ctr">
            <a:noFill/>
            <a:miter lim="800000"/>
            <a:headEnd/>
            <a:tailEnd/>
          </a:ln>
        </p:spPr>
        <p:txBody>
          <a:bodyPr lIns="0" tIns="0" rIns="0" bIns="0">
            <a:spAutoFit/>
          </a:bodyPr>
          <a:lstStyle/>
          <a:p>
            <a:pPr algn="ctr" rtl="0" fontAlgn="base">
              <a:lnSpc>
                <a:spcPct val="90000"/>
              </a:lnSpc>
              <a:spcBef>
                <a:spcPct val="50000"/>
              </a:spcBef>
              <a:spcAft>
                <a:spcPct val="0"/>
              </a:spcAft>
            </a:pPr>
            <a:r>
              <a:rPr lang="en-US" sz="1400" kern="1200">
                <a:solidFill>
                  <a:srgbClr val="FFFFFF"/>
                </a:solidFill>
                <a:latin typeface="Futura Bk" pitchFamily="34" charset="0"/>
                <a:ea typeface="Arial Unicode MS" pitchFamily="34" charset="-128"/>
                <a:cs typeface="Arial Unicode MS" pitchFamily="34" charset="-128"/>
              </a:rPr>
              <a:t>OPERATIONS</a:t>
            </a:r>
          </a:p>
        </p:txBody>
      </p:sp>
      <p:sp>
        <p:nvSpPr>
          <p:cNvPr id="14351" name="Rectangle 8"/>
          <p:cNvSpPr>
            <a:spLocks noChangeArrowheads="1"/>
          </p:cNvSpPr>
          <p:nvPr/>
        </p:nvSpPr>
        <p:spPr bwMode="auto">
          <a:xfrm>
            <a:off x="449263" y="3824288"/>
            <a:ext cx="1452562" cy="192087"/>
          </a:xfrm>
          <a:prstGeom prst="rect">
            <a:avLst/>
          </a:prstGeom>
          <a:noFill/>
          <a:ln w="9525" algn="ctr">
            <a:noFill/>
            <a:miter lim="800000"/>
            <a:headEnd/>
            <a:tailEnd/>
          </a:ln>
        </p:spPr>
        <p:txBody>
          <a:bodyPr lIns="0" tIns="0" rIns="0" bIns="0">
            <a:spAutoFit/>
          </a:bodyPr>
          <a:lstStyle/>
          <a:p>
            <a:pPr algn="ctr" rtl="0" fontAlgn="base">
              <a:lnSpc>
                <a:spcPct val="90000"/>
              </a:lnSpc>
              <a:spcBef>
                <a:spcPct val="50000"/>
              </a:spcBef>
              <a:spcAft>
                <a:spcPct val="0"/>
              </a:spcAft>
            </a:pPr>
            <a:r>
              <a:rPr lang="en-US" sz="1400" kern="1200">
                <a:solidFill>
                  <a:srgbClr val="FFFFFF"/>
                </a:solidFill>
                <a:latin typeface="Futura Bk" pitchFamily="34" charset="0"/>
                <a:ea typeface="Arial Unicode MS" pitchFamily="34" charset="-128"/>
                <a:cs typeface="Arial Unicode MS" pitchFamily="34" charset="-128"/>
              </a:rPr>
              <a:t>STRATEGY</a:t>
            </a:r>
          </a:p>
        </p:txBody>
      </p:sp>
      <p:sp>
        <p:nvSpPr>
          <p:cNvPr id="14352" name="Rectangle 29"/>
          <p:cNvSpPr>
            <a:spLocks/>
          </p:cNvSpPr>
          <p:nvPr/>
        </p:nvSpPr>
        <p:spPr bwMode="auto">
          <a:xfrm>
            <a:off x="522288" y="1679575"/>
            <a:ext cx="4205287" cy="811213"/>
          </a:xfrm>
          <a:prstGeom prst="rect">
            <a:avLst/>
          </a:prstGeom>
          <a:solidFill>
            <a:srgbClr val="004874"/>
          </a:solidFill>
          <a:ln w="12700">
            <a:noFill/>
            <a:miter lim="800000"/>
            <a:headEnd/>
            <a:tailEnd/>
          </a:ln>
        </p:spPr>
        <p:txBody>
          <a:bodyPr lIns="24003" tIns="24003" rIns="57230" bIns="24003" anchor="ctr"/>
          <a:lstStyle/>
          <a:p>
            <a:pPr marL="7938" algn="ctr" defTabSz="576263" rtl="0" fontAlgn="base">
              <a:lnSpc>
                <a:spcPct val="90000"/>
              </a:lnSpc>
              <a:spcBef>
                <a:spcPct val="0"/>
              </a:spcBef>
              <a:spcAft>
                <a:spcPct val="0"/>
              </a:spcAft>
            </a:pPr>
            <a:r>
              <a:rPr lang="en-US" sz="2100" kern="1200">
                <a:solidFill>
                  <a:srgbClr val="FFFFFF"/>
                </a:solidFill>
                <a:latin typeface="Futura Bk" pitchFamily="34" charset="0"/>
                <a:ea typeface="+mn-ea"/>
                <a:cs typeface="Arial" charset="0"/>
                <a:sym typeface="Futura Bk" pitchFamily="34" charset="0"/>
              </a:rPr>
              <a:t>Business outcomes</a:t>
            </a:r>
          </a:p>
        </p:txBody>
      </p:sp>
      <p:grpSp>
        <p:nvGrpSpPr>
          <p:cNvPr id="6" name="Group 47"/>
          <p:cNvGrpSpPr>
            <a:grpSpLocks/>
          </p:cNvGrpSpPr>
          <p:nvPr/>
        </p:nvGrpSpPr>
        <p:grpSpPr bwMode="auto">
          <a:xfrm>
            <a:off x="574675" y="2387600"/>
            <a:ext cx="4138613" cy="1454150"/>
            <a:chOff x="574675" y="2387600"/>
            <a:chExt cx="4138613" cy="1454150"/>
          </a:xfrm>
        </p:grpSpPr>
        <p:sp>
          <p:nvSpPr>
            <p:cNvPr id="149" name="AutoShape 56"/>
            <p:cNvSpPr>
              <a:spLocks noChangeArrowheads="1"/>
            </p:cNvSpPr>
            <p:nvPr/>
          </p:nvSpPr>
          <p:spPr bwMode="auto">
            <a:xfrm flipV="1">
              <a:off x="574675" y="2387600"/>
              <a:ext cx="4138613" cy="711200"/>
            </a:xfrm>
            <a:prstGeom prst="upArrow">
              <a:avLst>
                <a:gd name="adj1" fmla="val 47657"/>
                <a:gd name="adj2" fmla="val 100000"/>
              </a:avLst>
            </a:prstGeom>
            <a:gradFill rotWithShape="1">
              <a:gsLst>
                <a:gs pos="0">
                  <a:srgbClr val="EB5F01"/>
                </a:gs>
                <a:gs pos="100000">
                  <a:srgbClr val="FFFFFF">
                    <a:alpha val="0"/>
                  </a:srgbClr>
                </a:gs>
              </a:gsLst>
              <a:lin ang="5400000" scaled="1"/>
            </a:gradFill>
            <a:ln w="9525" algn="ctr">
              <a:noFill/>
              <a:miter lim="800000"/>
              <a:headEnd/>
              <a:tailEnd/>
            </a:ln>
          </p:spPr>
          <p:txBody>
            <a:bodyPr rot="10800000" wrap="none" anchor="ct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sp>
          <p:nvSpPr>
            <p:cNvPr id="150" name="AutoShape 56"/>
            <p:cNvSpPr>
              <a:spLocks noChangeArrowheads="1"/>
            </p:cNvSpPr>
            <p:nvPr/>
          </p:nvSpPr>
          <p:spPr bwMode="auto">
            <a:xfrm>
              <a:off x="574675" y="3130550"/>
              <a:ext cx="4138613" cy="711200"/>
            </a:xfrm>
            <a:prstGeom prst="upArrow">
              <a:avLst>
                <a:gd name="adj1" fmla="val 47657"/>
                <a:gd name="adj2" fmla="val 100000"/>
              </a:avLst>
            </a:prstGeom>
            <a:gradFill rotWithShape="1">
              <a:gsLst>
                <a:gs pos="0">
                  <a:srgbClr val="EB5F01"/>
                </a:gs>
                <a:gs pos="100000">
                  <a:srgbClr val="FFFFFF">
                    <a:alpha val="0"/>
                  </a:srgbClr>
                </a:gs>
              </a:gsLst>
              <a:lin ang="5400000" scaled="1"/>
            </a:gradFill>
            <a:ln w="9525" algn="ctr">
              <a:noFill/>
              <a:miter lim="800000"/>
              <a:headEnd/>
              <a:tailEnd/>
            </a:ln>
          </p:spPr>
          <p:txBody>
            <a:bodyPr wrap="none" anchor="ct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sp>
          <p:nvSpPr>
            <p:cNvPr id="151" name="Oval 16"/>
            <p:cNvSpPr>
              <a:spLocks noChangeAspect="1" noChangeArrowheads="1"/>
            </p:cNvSpPr>
            <p:nvPr/>
          </p:nvSpPr>
          <p:spPr bwMode="auto">
            <a:xfrm>
              <a:off x="2371725" y="2847975"/>
              <a:ext cx="512763" cy="511175"/>
            </a:xfrm>
            <a:prstGeom prst="ellipse">
              <a:avLst/>
            </a:prstGeom>
            <a:gradFill rotWithShape="1">
              <a:gsLst>
                <a:gs pos="0">
                  <a:srgbClr val="FDC644"/>
                </a:gs>
                <a:gs pos="66000">
                  <a:srgbClr val="FD5F01"/>
                </a:gs>
                <a:gs pos="100000">
                  <a:srgbClr val="FD5F01"/>
                </a:gs>
              </a:gsLst>
              <a:lin ang="5400000" scaled="1"/>
            </a:gradFill>
            <a:ln w="9525">
              <a:noFill/>
              <a:round/>
              <a:headEnd/>
              <a:tailEnd/>
            </a:ln>
          </p:spPr>
          <p:txBody>
            <a:bodyPr wrap="none" anchor="ctr"/>
            <a:lstStyle/>
            <a:p>
              <a:pPr algn="ctr" rtl="0" fontAlgn="base">
                <a:spcBef>
                  <a:spcPct val="0"/>
                </a:spcBef>
                <a:spcAft>
                  <a:spcPct val="0"/>
                </a:spcAft>
                <a:defRPr/>
              </a:pPr>
              <a:r>
                <a:rPr lang="en-US" sz="2000" kern="1200">
                  <a:solidFill>
                    <a:srgbClr val="FFFFFF"/>
                  </a:solidFill>
                  <a:latin typeface="Futura Hv" pitchFamily="34" charset="0"/>
                  <a:ea typeface="+mn-ea"/>
                  <a:cs typeface="Arial" charset="0"/>
                </a:rPr>
                <a:t>1</a:t>
              </a:r>
            </a:p>
          </p:txBody>
        </p:sp>
      </p:grpSp>
      <p:grpSp>
        <p:nvGrpSpPr>
          <p:cNvPr id="7" name="Group 48"/>
          <p:cNvGrpSpPr>
            <a:grpSpLocks/>
          </p:cNvGrpSpPr>
          <p:nvPr/>
        </p:nvGrpSpPr>
        <p:grpSpPr bwMode="auto">
          <a:xfrm>
            <a:off x="762000" y="4367213"/>
            <a:ext cx="3741738" cy="820737"/>
            <a:chOff x="762000" y="4367213"/>
            <a:chExt cx="3741738" cy="820737"/>
          </a:xfrm>
        </p:grpSpPr>
        <p:grpSp>
          <p:nvGrpSpPr>
            <p:cNvPr id="8" name="Group 45"/>
            <p:cNvGrpSpPr>
              <a:grpSpLocks/>
            </p:cNvGrpSpPr>
            <p:nvPr/>
          </p:nvGrpSpPr>
          <p:grpSpPr bwMode="auto">
            <a:xfrm>
              <a:off x="762000" y="4367217"/>
              <a:ext cx="865188" cy="820738"/>
              <a:chOff x="1575" y="1146"/>
              <a:chExt cx="271" cy="299"/>
            </a:xfrm>
          </p:grpSpPr>
          <p:sp>
            <p:nvSpPr>
              <p:cNvPr id="163" name="Arc 46"/>
              <p:cNvSpPr>
                <a:spLocks/>
              </p:cNvSpPr>
              <p:nvPr/>
            </p:nvSpPr>
            <p:spPr bwMode="auto">
              <a:xfrm>
                <a:off x="1575" y="1146"/>
                <a:ext cx="271" cy="137"/>
              </a:xfrm>
              <a:custGeom>
                <a:avLst/>
                <a:gdLst>
                  <a:gd name="T0" fmla="*/ 0 w 42709"/>
                  <a:gd name="T1" fmla="*/ 0 h 21600"/>
                  <a:gd name="T2" fmla="*/ 0 w 42709"/>
                  <a:gd name="T3" fmla="*/ 0 h 21600"/>
                  <a:gd name="T4" fmla="*/ 0 w 42709"/>
                  <a:gd name="T5" fmla="*/ 0 h 21600"/>
                  <a:gd name="T6" fmla="*/ 0 60000 65536"/>
                  <a:gd name="T7" fmla="*/ 0 60000 65536"/>
                  <a:gd name="T8" fmla="*/ 0 60000 65536"/>
                  <a:gd name="T9" fmla="*/ 0 w 42709"/>
                  <a:gd name="T10" fmla="*/ 0 h 21600"/>
                  <a:gd name="T11" fmla="*/ 42709 w 42709"/>
                  <a:gd name="T12" fmla="*/ 21600 h 21600"/>
                </a:gdLst>
                <a:ahLst/>
                <a:cxnLst>
                  <a:cxn ang="T6">
                    <a:pos x="T0" y="T1"/>
                  </a:cxn>
                  <a:cxn ang="T7">
                    <a:pos x="T2" y="T3"/>
                  </a:cxn>
                  <a:cxn ang="T8">
                    <a:pos x="T4" y="T5"/>
                  </a:cxn>
                </a:cxnLst>
                <a:rect l="T9" t="T10" r="T11" b="T12"/>
                <a:pathLst>
                  <a:path w="42709" h="21600" fill="none" extrusionOk="0">
                    <a:moveTo>
                      <a:pt x="0" y="17019"/>
                    </a:moveTo>
                    <a:cubicBezTo>
                      <a:pt x="2155" y="7086"/>
                      <a:pt x="10944" y="-1"/>
                      <a:pt x="21109" y="0"/>
                    </a:cubicBezTo>
                    <a:cubicBezTo>
                      <a:pt x="33038" y="0"/>
                      <a:pt x="42709" y="9670"/>
                      <a:pt x="42709" y="21600"/>
                    </a:cubicBezTo>
                  </a:path>
                  <a:path w="42709" h="21600" stroke="0" extrusionOk="0">
                    <a:moveTo>
                      <a:pt x="0" y="17019"/>
                    </a:moveTo>
                    <a:cubicBezTo>
                      <a:pt x="2155" y="7086"/>
                      <a:pt x="10944" y="-1"/>
                      <a:pt x="21109" y="0"/>
                    </a:cubicBezTo>
                    <a:cubicBezTo>
                      <a:pt x="33038" y="0"/>
                      <a:pt x="42709" y="9670"/>
                      <a:pt x="42709" y="21600"/>
                    </a:cubicBezTo>
                    <a:lnTo>
                      <a:pt x="21109" y="21600"/>
                    </a:lnTo>
                    <a:close/>
                  </a:path>
                </a:pathLst>
              </a:custGeom>
              <a:noFill/>
              <a:ln w="76200">
                <a:solidFill>
                  <a:srgbClr val="EB5F01"/>
                </a:solidFill>
                <a:round/>
                <a:headEnd/>
                <a:tailEnd type="triangle" w="med" len="med"/>
              </a:ln>
            </p:spPr>
            <p:txBody>
              <a:bodyPr anchor="ctr">
                <a:spAutoFit/>
              </a:bodyP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sp>
            <p:nvSpPr>
              <p:cNvPr id="164" name="Arc 47"/>
              <p:cNvSpPr>
                <a:spLocks/>
              </p:cNvSpPr>
              <p:nvPr/>
            </p:nvSpPr>
            <p:spPr bwMode="auto">
              <a:xfrm flipH="1" flipV="1">
                <a:off x="1575" y="1308"/>
                <a:ext cx="271" cy="137"/>
              </a:xfrm>
              <a:custGeom>
                <a:avLst/>
                <a:gdLst>
                  <a:gd name="T0" fmla="*/ 0 w 42709"/>
                  <a:gd name="T1" fmla="*/ 0 h 21600"/>
                  <a:gd name="T2" fmla="*/ 0 w 42709"/>
                  <a:gd name="T3" fmla="*/ 0 h 21600"/>
                  <a:gd name="T4" fmla="*/ 0 w 42709"/>
                  <a:gd name="T5" fmla="*/ 0 h 21600"/>
                  <a:gd name="T6" fmla="*/ 0 60000 65536"/>
                  <a:gd name="T7" fmla="*/ 0 60000 65536"/>
                  <a:gd name="T8" fmla="*/ 0 60000 65536"/>
                  <a:gd name="T9" fmla="*/ 0 w 42709"/>
                  <a:gd name="T10" fmla="*/ 0 h 21600"/>
                  <a:gd name="T11" fmla="*/ 42709 w 42709"/>
                  <a:gd name="T12" fmla="*/ 21600 h 21600"/>
                </a:gdLst>
                <a:ahLst/>
                <a:cxnLst>
                  <a:cxn ang="T6">
                    <a:pos x="T0" y="T1"/>
                  </a:cxn>
                  <a:cxn ang="T7">
                    <a:pos x="T2" y="T3"/>
                  </a:cxn>
                  <a:cxn ang="T8">
                    <a:pos x="T4" y="T5"/>
                  </a:cxn>
                </a:cxnLst>
                <a:rect l="T9" t="T10" r="T11" b="T12"/>
                <a:pathLst>
                  <a:path w="42709" h="21600" fill="none" extrusionOk="0">
                    <a:moveTo>
                      <a:pt x="0" y="17019"/>
                    </a:moveTo>
                    <a:cubicBezTo>
                      <a:pt x="2155" y="7086"/>
                      <a:pt x="10944" y="-1"/>
                      <a:pt x="21109" y="0"/>
                    </a:cubicBezTo>
                    <a:cubicBezTo>
                      <a:pt x="33038" y="0"/>
                      <a:pt x="42709" y="9670"/>
                      <a:pt x="42709" y="21600"/>
                    </a:cubicBezTo>
                  </a:path>
                  <a:path w="42709" h="21600" stroke="0" extrusionOk="0">
                    <a:moveTo>
                      <a:pt x="0" y="17019"/>
                    </a:moveTo>
                    <a:cubicBezTo>
                      <a:pt x="2155" y="7086"/>
                      <a:pt x="10944" y="-1"/>
                      <a:pt x="21109" y="0"/>
                    </a:cubicBezTo>
                    <a:cubicBezTo>
                      <a:pt x="33038" y="0"/>
                      <a:pt x="42709" y="9670"/>
                      <a:pt x="42709" y="21600"/>
                    </a:cubicBezTo>
                    <a:lnTo>
                      <a:pt x="21109" y="21600"/>
                    </a:lnTo>
                    <a:close/>
                  </a:path>
                </a:pathLst>
              </a:custGeom>
              <a:noFill/>
              <a:ln w="76200">
                <a:solidFill>
                  <a:srgbClr val="EB5F01"/>
                </a:solidFill>
                <a:round/>
                <a:headEnd/>
                <a:tailEnd type="triangle" w="med" len="med"/>
              </a:ln>
            </p:spPr>
            <p:txBody>
              <a:bodyPr anchor="ctr">
                <a:spAutoFit/>
              </a:bodyP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grpSp>
        <p:grpSp>
          <p:nvGrpSpPr>
            <p:cNvPr id="9" name="Group 48"/>
            <p:cNvGrpSpPr>
              <a:grpSpLocks/>
            </p:cNvGrpSpPr>
            <p:nvPr/>
          </p:nvGrpSpPr>
          <p:grpSpPr bwMode="auto">
            <a:xfrm>
              <a:off x="2184400" y="4367217"/>
              <a:ext cx="863600" cy="820738"/>
              <a:chOff x="1575" y="1146"/>
              <a:chExt cx="271" cy="299"/>
            </a:xfrm>
          </p:grpSpPr>
          <p:sp>
            <p:nvSpPr>
              <p:cNvPr id="161" name="Arc 49"/>
              <p:cNvSpPr>
                <a:spLocks/>
              </p:cNvSpPr>
              <p:nvPr/>
            </p:nvSpPr>
            <p:spPr bwMode="auto">
              <a:xfrm>
                <a:off x="1575" y="1146"/>
                <a:ext cx="271" cy="137"/>
              </a:xfrm>
              <a:custGeom>
                <a:avLst/>
                <a:gdLst>
                  <a:gd name="T0" fmla="*/ 0 w 42709"/>
                  <a:gd name="T1" fmla="*/ 0 h 21600"/>
                  <a:gd name="T2" fmla="*/ 0 w 42709"/>
                  <a:gd name="T3" fmla="*/ 0 h 21600"/>
                  <a:gd name="T4" fmla="*/ 0 w 42709"/>
                  <a:gd name="T5" fmla="*/ 0 h 21600"/>
                  <a:gd name="T6" fmla="*/ 0 60000 65536"/>
                  <a:gd name="T7" fmla="*/ 0 60000 65536"/>
                  <a:gd name="T8" fmla="*/ 0 60000 65536"/>
                  <a:gd name="T9" fmla="*/ 0 w 42709"/>
                  <a:gd name="T10" fmla="*/ 0 h 21600"/>
                  <a:gd name="T11" fmla="*/ 42709 w 42709"/>
                  <a:gd name="T12" fmla="*/ 21600 h 21600"/>
                </a:gdLst>
                <a:ahLst/>
                <a:cxnLst>
                  <a:cxn ang="T6">
                    <a:pos x="T0" y="T1"/>
                  </a:cxn>
                  <a:cxn ang="T7">
                    <a:pos x="T2" y="T3"/>
                  </a:cxn>
                  <a:cxn ang="T8">
                    <a:pos x="T4" y="T5"/>
                  </a:cxn>
                </a:cxnLst>
                <a:rect l="T9" t="T10" r="T11" b="T12"/>
                <a:pathLst>
                  <a:path w="42709" h="21600" fill="none" extrusionOk="0">
                    <a:moveTo>
                      <a:pt x="0" y="17019"/>
                    </a:moveTo>
                    <a:cubicBezTo>
                      <a:pt x="2155" y="7086"/>
                      <a:pt x="10944" y="-1"/>
                      <a:pt x="21109" y="0"/>
                    </a:cubicBezTo>
                    <a:cubicBezTo>
                      <a:pt x="33038" y="0"/>
                      <a:pt x="42709" y="9670"/>
                      <a:pt x="42709" y="21600"/>
                    </a:cubicBezTo>
                  </a:path>
                  <a:path w="42709" h="21600" stroke="0" extrusionOk="0">
                    <a:moveTo>
                      <a:pt x="0" y="17019"/>
                    </a:moveTo>
                    <a:cubicBezTo>
                      <a:pt x="2155" y="7086"/>
                      <a:pt x="10944" y="-1"/>
                      <a:pt x="21109" y="0"/>
                    </a:cubicBezTo>
                    <a:cubicBezTo>
                      <a:pt x="33038" y="0"/>
                      <a:pt x="42709" y="9670"/>
                      <a:pt x="42709" y="21600"/>
                    </a:cubicBezTo>
                    <a:lnTo>
                      <a:pt x="21109" y="21600"/>
                    </a:lnTo>
                    <a:close/>
                  </a:path>
                </a:pathLst>
              </a:custGeom>
              <a:noFill/>
              <a:ln w="76200">
                <a:solidFill>
                  <a:srgbClr val="EB5F01"/>
                </a:solidFill>
                <a:round/>
                <a:headEnd/>
                <a:tailEnd type="triangle" w="med" len="med"/>
              </a:ln>
            </p:spPr>
            <p:txBody>
              <a:bodyPr anchor="ctr">
                <a:spAutoFit/>
              </a:bodyP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sp>
            <p:nvSpPr>
              <p:cNvPr id="162" name="Arc 50"/>
              <p:cNvSpPr>
                <a:spLocks/>
              </p:cNvSpPr>
              <p:nvPr/>
            </p:nvSpPr>
            <p:spPr bwMode="auto">
              <a:xfrm flipH="1" flipV="1">
                <a:off x="1575" y="1308"/>
                <a:ext cx="271" cy="137"/>
              </a:xfrm>
              <a:custGeom>
                <a:avLst/>
                <a:gdLst>
                  <a:gd name="T0" fmla="*/ 0 w 42709"/>
                  <a:gd name="T1" fmla="*/ 0 h 21600"/>
                  <a:gd name="T2" fmla="*/ 0 w 42709"/>
                  <a:gd name="T3" fmla="*/ 0 h 21600"/>
                  <a:gd name="T4" fmla="*/ 0 w 42709"/>
                  <a:gd name="T5" fmla="*/ 0 h 21600"/>
                  <a:gd name="T6" fmla="*/ 0 60000 65536"/>
                  <a:gd name="T7" fmla="*/ 0 60000 65536"/>
                  <a:gd name="T8" fmla="*/ 0 60000 65536"/>
                  <a:gd name="T9" fmla="*/ 0 w 42709"/>
                  <a:gd name="T10" fmla="*/ 0 h 21600"/>
                  <a:gd name="T11" fmla="*/ 42709 w 42709"/>
                  <a:gd name="T12" fmla="*/ 21600 h 21600"/>
                </a:gdLst>
                <a:ahLst/>
                <a:cxnLst>
                  <a:cxn ang="T6">
                    <a:pos x="T0" y="T1"/>
                  </a:cxn>
                  <a:cxn ang="T7">
                    <a:pos x="T2" y="T3"/>
                  </a:cxn>
                  <a:cxn ang="T8">
                    <a:pos x="T4" y="T5"/>
                  </a:cxn>
                </a:cxnLst>
                <a:rect l="T9" t="T10" r="T11" b="T12"/>
                <a:pathLst>
                  <a:path w="42709" h="21600" fill="none" extrusionOk="0">
                    <a:moveTo>
                      <a:pt x="0" y="17019"/>
                    </a:moveTo>
                    <a:cubicBezTo>
                      <a:pt x="2155" y="7086"/>
                      <a:pt x="10944" y="-1"/>
                      <a:pt x="21109" y="0"/>
                    </a:cubicBezTo>
                    <a:cubicBezTo>
                      <a:pt x="33038" y="0"/>
                      <a:pt x="42709" y="9670"/>
                      <a:pt x="42709" y="21600"/>
                    </a:cubicBezTo>
                  </a:path>
                  <a:path w="42709" h="21600" stroke="0" extrusionOk="0">
                    <a:moveTo>
                      <a:pt x="0" y="17019"/>
                    </a:moveTo>
                    <a:cubicBezTo>
                      <a:pt x="2155" y="7086"/>
                      <a:pt x="10944" y="-1"/>
                      <a:pt x="21109" y="0"/>
                    </a:cubicBezTo>
                    <a:cubicBezTo>
                      <a:pt x="33038" y="0"/>
                      <a:pt x="42709" y="9670"/>
                      <a:pt x="42709" y="21600"/>
                    </a:cubicBezTo>
                    <a:lnTo>
                      <a:pt x="21109" y="21600"/>
                    </a:lnTo>
                    <a:close/>
                  </a:path>
                </a:pathLst>
              </a:custGeom>
              <a:noFill/>
              <a:ln w="76200">
                <a:solidFill>
                  <a:srgbClr val="EB5F01"/>
                </a:solidFill>
                <a:round/>
                <a:headEnd/>
                <a:tailEnd type="triangle" w="med" len="med"/>
              </a:ln>
            </p:spPr>
            <p:txBody>
              <a:bodyPr anchor="ctr">
                <a:spAutoFit/>
              </a:bodyP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grpSp>
        <p:grpSp>
          <p:nvGrpSpPr>
            <p:cNvPr id="10" name="Group 51"/>
            <p:cNvGrpSpPr>
              <a:grpSpLocks/>
            </p:cNvGrpSpPr>
            <p:nvPr/>
          </p:nvGrpSpPr>
          <p:grpSpPr bwMode="auto">
            <a:xfrm>
              <a:off x="3638550" y="4367217"/>
              <a:ext cx="865188" cy="820738"/>
              <a:chOff x="1575" y="1146"/>
              <a:chExt cx="271" cy="299"/>
            </a:xfrm>
          </p:grpSpPr>
          <p:sp>
            <p:nvSpPr>
              <p:cNvPr id="159" name="Arc 52"/>
              <p:cNvSpPr>
                <a:spLocks/>
              </p:cNvSpPr>
              <p:nvPr/>
            </p:nvSpPr>
            <p:spPr bwMode="auto">
              <a:xfrm>
                <a:off x="1575" y="1146"/>
                <a:ext cx="271" cy="137"/>
              </a:xfrm>
              <a:custGeom>
                <a:avLst/>
                <a:gdLst>
                  <a:gd name="T0" fmla="*/ 0 w 42709"/>
                  <a:gd name="T1" fmla="*/ 0 h 21600"/>
                  <a:gd name="T2" fmla="*/ 0 w 42709"/>
                  <a:gd name="T3" fmla="*/ 0 h 21600"/>
                  <a:gd name="T4" fmla="*/ 0 w 42709"/>
                  <a:gd name="T5" fmla="*/ 0 h 21600"/>
                  <a:gd name="T6" fmla="*/ 0 60000 65536"/>
                  <a:gd name="T7" fmla="*/ 0 60000 65536"/>
                  <a:gd name="T8" fmla="*/ 0 60000 65536"/>
                  <a:gd name="T9" fmla="*/ 0 w 42709"/>
                  <a:gd name="T10" fmla="*/ 0 h 21600"/>
                  <a:gd name="T11" fmla="*/ 42709 w 42709"/>
                  <a:gd name="T12" fmla="*/ 21600 h 21600"/>
                </a:gdLst>
                <a:ahLst/>
                <a:cxnLst>
                  <a:cxn ang="T6">
                    <a:pos x="T0" y="T1"/>
                  </a:cxn>
                  <a:cxn ang="T7">
                    <a:pos x="T2" y="T3"/>
                  </a:cxn>
                  <a:cxn ang="T8">
                    <a:pos x="T4" y="T5"/>
                  </a:cxn>
                </a:cxnLst>
                <a:rect l="T9" t="T10" r="T11" b="T12"/>
                <a:pathLst>
                  <a:path w="42709" h="21600" fill="none" extrusionOk="0">
                    <a:moveTo>
                      <a:pt x="0" y="17019"/>
                    </a:moveTo>
                    <a:cubicBezTo>
                      <a:pt x="2155" y="7086"/>
                      <a:pt x="10944" y="-1"/>
                      <a:pt x="21109" y="0"/>
                    </a:cubicBezTo>
                    <a:cubicBezTo>
                      <a:pt x="33038" y="0"/>
                      <a:pt x="42709" y="9670"/>
                      <a:pt x="42709" y="21600"/>
                    </a:cubicBezTo>
                  </a:path>
                  <a:path w="42709" h="21600" stroke="0" extrusionOk="0">
                    <a:moveTo>
                      <a:pt x="0" y="17019"/>
                    </a:moveTo>
                    <a:cubicBezTo>
                      <a:pt x="2155" y="7086"/>
                      <a:pt x="10944" y="-1"/>
                      <a:pt x="21109" y="0"/>
                    </a:cubicBezTo>
                    <a:cubicBezTo>
                      <a:pt x="33038" y="0"/>
                      <a:pt x="42709" y="9670"/>
                      <a:pt x="42709" y="21600"/>
                    </a:cubicBezTo>
                    <a:lnTo>
                      <a:pt x="21109" y="21600"/>
                    </a:lnTo>
                    <a:close/>
                  </a:path>
                </a:pathLst>
              </a:custGeom>
              <a:noFill/>
              <a:ln w="76200">
                <a:solidFill>
                  <a:srgbClr val="EB5F01"/>
                </a:solidFill>
                <a:round/>
                <a:headEnd/>
                <a:tailEnd type="triangle" w="med" len="med"/>
              </a:ln>
            </p:spPr>
            <p:txBody>
              <a:bodyPr anchor="ctr">
                <a:spAutoFit/>
              </a:bodyP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sp>
            <p:nvSpPr>
              <p:cNvPr id="160" name="Arc 53"/>
              <p:cNvSpPr>
                <a:spLocks/>
              </p:cNvSpPr>
              <p:nvPr/>
            </p:nvSpPr>
            <p:spPr bwMode="auto">
              <a:xfrm flipH="1" flipV="1">
                <a:off x="1575" y="1308"/>
                <a:ext cx="271" cy="137"/>
              </a:xfrm>
              <a:custGeom>
                <a:avLst/>
                <a:gdLst>
                  <a:gd name="T0" fmla="*/ 0 w 42709"/>
                  <a:gd name="T1" fmla="*/ 0 h 21600"/>
                  <a:gd name="T2" fmla="*/ 0 w 42709"/>
                  <a:gd name="T3" fmla="*/ 0 h 21600"/>
                  <a:gd name="T4" fmla="*/ 0 w 42709"/>
                  <a:gd name="T5" fmla="*/ 0 h 21600"/>
                  <a:gd name="T6" fmla="*/ 0 60000 65536"/>
                  <a:gd name="T7" fmla="*/ 0 60000 65536"/>
                  <a:gd name="T8" fmla="*/ 0 60000 65536"/>
                  <a:gd name="T9" fmla="*/ 0 w 42709"/>
                  <a:gd name="T10" fmla="*/ 0 h 21600"/>
                  <a:gd name="T11" fmla="*/ 42709 w 42709"/>
                  <a:gd name="T12" fmla="*/ 21600 h 21600"/>
                </a:gdLst>
                <a:ahLst/>
                <a:cxnLst>
                  <a:cxn ang="T6">
                    <a:pos x="T0" y="T1"/>
                  </a:cxn>
                  <a:cxn ang="T7">
                    <a:pos x="T2" y="T3"/>
                  </a:cxn>
                  <a:cxn ang="T8">
                    <a:pos x="T4" y="T5"/>
                  </a:cxn>
                </a:cxnLst>
                <a:rect l="T9" t="T10" r="T11" b="T12"/>
                <a:pathLst>
                  <a:path w="42709" h="21600" fill="none" extrusionOk="0">
                    <a:moveTo>
                      <a:pt x="0" y="17019"/>
                    </a:moveTo>
                    <a:cubicBezTo>
                      <a:pt x="2155" y="7086"/>
                      <a:pt x="10944" y="-1"/>
                      <a:pt x="21109" y="0"/>
                    </a:cubicBezTo>
                    <a:cubicBezTo>
                      <a:pt x="33038" y="0"/>
                      <a:pt x="42709" y="9670"/>
                      <a:pt x="42709" y="21600"/>
                    </a:cubicBezTo>
                  </a:path>
                  <a:path w="42709" h="21600" stroke="0" extrusionOk="0">
                    <a:moveTo>
                      <a:pt x="0" y="17019"/>
                    </a:moveTo>
                    <a:cubicBezTo>
                      <a:pt x="2155" y="7086"/>
                      <a:pt x="10944" y="-1"/>
                      <a:pt x="21109" y="0"/>
                    </a:cubicBezTo>
                    <a:cubicBezTo>
                      <a:pt x="33038" y="0"/>
                      <a:pt x="42709" y="9670"/>
                      <a:pt x="42709" y="21600"/>
                    </a:cubicBezTo>
                    <a:lnTo>
                      <a:pt x="21109" y="21600"/>
                    </a:lnTo>
                    <a:close/>
                  </a:path>
                </a:pathLst>
              </a:custGeom>
              <a:noFill/>
              <a:ln w="76200">
                <a:solidFill>
                  <a:srgbClr val="EB5F01"/>
                </a:solidFill>
                <a:round/>
                <a:headEnd/>
                <a:tailEnd type="triangle" w="med" len="med"/>
              </a:ln>
            </p:spPr>
            <p:txBody>
              <a:bodyPr anchor="ctr">
                <a:spAutoFit/>
              </a:bodyP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grpSp>
        <p:sp>
          <p:nvSpPr>
            <p:cNvPr id="156" name="Oval 18"/>
            <p:cNvSpPr>
              <a:spLocks noChangeAspect="1" noChangeArrowheads="1"/>
            </p:cNvSpPr>
            <p:nvPr/>
          </p:nvSpPr>
          <p:spPr bwMode="auto">
            <a:xfrm>
              <a:off x="946150" y="4527550"/>
              <a:ext cx="512763" cy="511175"/>
            </a:xfrm>
            <a:prstGeom prst="ellipse">
              <a:avLst/>
            </a:prstGeom>
            <a:gradFill rotWithShape="1">
              <a:gsLst>
                <a:gs pos="0">
                  <a:srgbClr val="FDC644"/>
                </a:gs>
                <a:gs pos="66000">
                  <a:srgbClr val="FD5F01"/>
                </a:gs>
                <a:gs pos="100000">
                  <a:srgbClr val="FD5F01"/>
                </a:gs>
              </a:gsLst>
              <a:lin ang="5400000" scaled="1"/>
            </a:gradFill>
            <a:ln w="9525">
              <a:noFill/>
              <a:round/>
              <a:headEnd/>
              <a:tailEnd/>
            </a:ln>
          </p:spPr>
          <p:txBody>
            <a:bodyPr wrap="none" anchor="ctr"/>
            <a:lstStyle/>
            <a:p>
              <a:pPr algn="ctr" rtl="0" fontAlgn="base">
                <a:spcBef>
                  <a:spcPct val="0"/>
                </a:spcBef>
                <a:spcAft>
                  <a:spcPct val="0"/>
                </a:spcAft>
                <a:defRPr/>
              </a:pPr>
              <a:r>
                <a:rPr lang="en-US" sz="2000" kern="1200">
                  <a:solidFill>
                    <a:srgbClr val="FFFFFF"/>
                  </a:solidFill>
                  <a:latin typeface="Futura Hv" pitchFamily="34" charset="0"/>
                  <a:ea typeface="+mn-ea"/>
                  <a:cs typeface="Arial" charset="0"/>
                </a:rPr>
                <a:t>2</a:t>
              </a:r>
            </a:p>
          </p:txBody>
        </p:sp>
        <p:sp>
          <p:nvSpPr>
            <p:cNvPr id="157" name="Oval 19"/>
            <p:cNvSpPr>
              <a:spLocks noChangeAspect="1" noChangeArrowheads="1"/>
            </p:cNvSpPr>
            <p:nvPr/>
          </p:nvSpPr>
          <p:spPr bwMode="auto">
            <a:xfrm>
              <a:off x="2362200" y="4527550"/>
              <a:ext cx="512763" cy="511175"/>
            </a:xfrm>
            <a:prstGeom prst="ellipse">
              <a:avLst/>
            </a:prstGeom>
            <a:gradFill rotWithShape="1">
              <a:gsLst>
                <a:gs pos="0">
                  <a:srgbClr val="FDC644"/>
                </a:gs>
                <a:gs pos="66000">
                  <a:srgbClr val="FD5F01"/>
                </a:gs>
                <a:gs pos="100000">
                  <a:srgbClr val="FD5F01"/>
                </a:gs>
              </a:gsLst>
              <a:lin ang="5400000" scaled="1"/>
            </a:gradFill>
            <a:ln w="9525">
              <a:noFill/>
              <a:round/>
              <a:headEnd/>
              <a:tailEnd/>
            </a:ln>
          </p:spPr>
          <p:txBody>
            <a:bodyPr wrap="none" anchor="ctr"/>
            <a:lstStyle/>
            <a:p>
              <a:pPr algn="ctr" rtl="0" fontAlgn="base">
                <a:spcBef>
                  <a:spcPct val="0"/>
                </a:spcBef>
                <a:spcAft>
                  <a:spcPct val="0"/>
                </a:spcAft>
                <a:defRPr/>
              </a:pPr>
              <a:r>
                <a:rPr lang="en-US" sz="2000" kern="1200">
                  <a:solidFill>
                    <a:srgbClr val="FFFFFF"/>
                  </a:solidFill>
                  <a:latin typeface="Futura Hv" pitchFamily="34" charset="0"/>
                  <a:ea typeface="+mn-ea"/>
                  <a:cs typeface="Arial" charset="0"/>
                </a:rPr>
                <a:t>2</a:t>
              </a:r>
            </a:p>
          </p:txBody>
        </p:sp>
        <p:sp>
          <p:nvSpPr>
            <p:cNvPr id="158" name="Oval 20"/>
            <p:cNvSpPr>
              <a:spLocks noChangeAspect="1" noChangeArrowheads="1"/>
            </p:cNvSpPr>
            <p:nvPr/>
          </p:nvSpPr>
          <p:spPr bwMode="auto">
            <a:xfrm>
              <a:off x="3803650" y="4518025"/>
              <a:ext cx="512763" cy="511175"/>
            </a:xfrm>
            <a:prstGeom prst="ellipse">
              <a:avLst/>
            </a:prstGeom>
            <a:gradFill rotWithShape="1">
              <a:gsLst>
                <a:gs pos="0">
                  <a:srgbClr val="FDC644"/>
                </a:gs>
                <a:gs pos="66000">
                  <a:srgbClr val="FD5F01"/>
                </a:gs>
                <a:gs pos="100000">
                  <a:srgbClr val="FD5F01"/>
                </a:gs>
              </a:gsLst>
              <a:lin ang="5400000" scaled="1"/>
            </a:gradFill>
            <a:ln w="9525">
              <a:noFill/>
              <a:round/>
              <a:headEnd/>
              <a:tailEnd/>
            </a:ln>
          </p:spPr>
          <p:txBody>
            <a:bodyPr wrap="none" anchor="ctr"/>
            <a:lstStyle/>
            <a:p>
              <a:pPr algn="ctr" rtl="0" fontAlgn="base">
                <a:spcBef>
                  <a:spcPct val="0"/>
                </a:spcBef>
                <a:spcAft>
                  <a:spcPct val="0"/>
                </a:spcAft>
                <a:defRPr/>
              </a:pPr>
              <a:r>
                <a:rPr lang="en-US" sz="2000" kern="1200">
                  <a:solidFill>
                    <a:srgbClr val="FFFFFF"/>
                  </a:solidFill>
                  <a:latin typeface="Futura Hv" pitchFamily="34" charset="0"/>
                  <a:ea typeface="+mn-ea"/>
                  <a:cs typeface="Arial" charset="0"/>
                </a:rPr>
                <a:t>2</a:t>
              </a:r>
            </a:p>
          </p:txBody>
        </p:sp>
      </p:grpSp>
      <p:grpSp>
        <p:nvGrpSpPr>
          <p:cNvPr id="11" name="Group 49"/>
          <p:cNvGrpSpPr>
            <a:grpSpLocks/>
          </p:cNvGrpSpPr>
          <p:nvPr/>
        </p:nvGrpSpPr>
        <p:grpSpPr bwMode="auto">
          <a:xfrm>
            <a:off x="714375" y="5565775"/>
            <a:ext cx="3803650" cy="511175"/>
            <a:chOff x="714375" y="5565775"/>
            <a:chExt cx="3803650" cy="511175"/>
          </a:xfrm>
        </p:grpSpPr>
        <p:sp>
          <p:nvSpPr>
            <p:cNvPr id="166" name="AutoShape 42"/>
            <p:cNvSpPr>
              <a:spLocks noChangeArrowheads="1"/>
            </p:cNvSpPr>
            <p:nvPr/>
          </p:nvSpPr>
          <p:spPr bwMode="gray">
            <a:xfrm>
              <a:off x="714375" y="5583238"/>
              <a:ext cx="3803650" cy="482600"/>
            </a:xfrm>
            <a:prstGeom prst="leftRightArrow">
              <a:avLst>
                <a:gd name="adj1" fmla="val 64074"/>
                <a:gd name="adj2" fmla="val 87354"/>
              </a:avLst>
            </a:prstGeom>
            <a:solidFill>
              <a:srgbClr val="EB5F01"/>
            </a:solidFill>
            <a:ln w="19050">
              <a:noFill/>
              <a:miter lim="800000"/>
              <a:headEnd/>
              <a:tailEnd/>
            </a:ln>
          </p:spPr>
          <p:txBody>
            <a:bodyPr lIns="0" tIns="0" rIns="0" bIns="0" anchor="ctr"/>
            <a:lstStyle/>
            <a:p>
              <a:pPr algn="ctr" rtl="0" fontAlgn="base">
                <a:spcBef>
                  <a:spcPct val="50000"/>
                </a:spcBef>
                <a:spcAft>
                  <a:spcPct val="0"/>
                </a:spcAft>
                <a:defRPr/>
              </a:pPr>
              <a:endParaRPr lang="en-US" sz="2400" b="1" kern="1200">
                <a:solidFill>
                  <a:srgbClr val="FFFFFF"/>
                </a:solidFill>
                <a:latin typeface="Futura Hv" pitchFamily="34" charset="0"/>
                <a:ea typeface="+mn-ea"/>
                <a:cs typeface="Arial" charset="0"/>
                <a:sym typeface="Times New Roman" pitchFamily="18" charset="0"/>
              </a:endParaRPr>
            </a:p>
          </p:txBody>
        </p:sp>
        <p:sp>
          <p:nvSpPr>
            <p:cNvPr id="167" name="Oval 21"/>
            <p:cNvSpPr>
              <a:spLocks noChangeAspect="1" noChangeArrowheads="1"/>
            </p:cNvSpPr>
            <p:nvPr/>
          </p:nvSpPr>
          <p:spPr bwMode="auto">
            <a:xfrm>
              <a:off x="2360613" y="5565775"/>
              <a:ext cx="512762" cy="511175"/>
            </a:xfrm>
            <a:prstGeom prst="ellipse">
              <a:avLst/>
            </a:prstGeom>
            <a:gradFill rotWithShape="1">
              <a:gsLst>
                <a:gs pos="0">
                  <a:srgbClr val="FDC644"/>
                </a:gs>
                <a:gs pos="66000">
                  <a:srgbClr val="FD5F01"/>
                </a:gs>
                <a:gs pos="100000">
                  <a:srgbClr val="FD5F01"/>
                </a:gs>
              </a:gsLst>
              <a:lin ang="5400000" scaled="1"/>
            </a:gradFill>
            <a:ln w="9525">
              <a:noFill/>
              <a:round/>
              <a:headEnd/>
              <a:tailEnd/>
            </a:ln>
          </p:spPr>
          <p:txBody>
            <a:bodyPr wrap="none" anchor="ctr"/>
            <a:lstStyle/>
            <a:p>
              <a:pPr algn="ctr" rtl="0" fontAlgn="base">
                <a:spcBef>
                  <a:spcPct val="0"/>
                </a:spcBef>
                <a:spcAft>
                  <a:spcPct val="0"/>
                </a:spcAft>
                <a:defRPr/>
              </a:pPr>
              <a:r>
                <a:rPr lang="en-US" sz="2000" kern="1200">
                  <a:solidFill>
                    <a:srgbClr val="FFFFFF"/>
                  </a:solidFill>
                  <a:latin typeface="Futura Hv" pitchFamily="34" charset="0"/>
                  <a:ea typeface="+mn-ea"/>
                  <a:cs typeface="Arial" charset="0"/>
                </a:rPr>
                <a:t>3</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fade">
                                      <p:cBhvr>
                                        <p:cTn id="35" dur="500"/>
                                        <p:tgtEl>
                                          <p:spTgt spid="1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fade">
                                      <p:cBhvr>
                                        <p:cTn id="4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World Map"/>
          <p:cNvPicPr>
            <a:picLocks noChangeAspect="1" noChangeArrowheads="1"/>
          </p:cNvPicPr>
          <p:nvPr/>
        </p:nvPicPr>
        <p:blipFill>
          <a:blip r:embed="rId4">
            <a:duotone>
              <a:schemeClr val="accent3">
                <a:shade val="45000"/>
                <a:satMod val="135000"/>
              </a:schemeClr>
              <a:prstClr val="white"/>
            </a:duotone>
          </a:blip>
          <a:srcRect l="4709" t="12451" r="145" b="4681"/>
          <a:stretch>
            <a:fillRect/>
          </a:stretch>
        </p:blipFill>
        <p:spPr bwMode="auto">
          <a:xfrm>
            <a:off x="-1272173" y="1828800"/>
            <a:ext cx="12074137" cy="4362449"/>
          </a:xfrm>
          <a:prstGeom prst="rect">
            <a:avLst/>
          </a:prstGeom>
          <a:noFill/>
        </p:spPr>
      </p:pic>
      <p:sp>
        <p:nvSpPr>
          <p:cNvPr id="1506308" name="Rectangle 4"/>
          <p:cNvSpPr>
            <a:spLocks noGrp="1" noChangeArrowheads="1"/>
          </p:cNvSpPr>
          <p:nvPr>
            <p:ph type="title"/>
          </p:nvPr>
        </p:nvSpPr>
        <p:spPr/>
        <p:txBody>
          <a:bodyPr/>
          <a:lstStyle/>
          <a:p>
            <a:r>
              <a:rPr lang="en-US" dirty="0" smtClean="0"/>
              <a:t>Q4 &amp; FY08 financial highlights</a:t>
            </a:r>
            <a:endParaRPr lang="en-US" dirty="0"/>
          </a:p>
        </p:txBody>
      </p:sp>
      <p:sp>
        <p:nvSpPr>
          <p:cNvPr id="1506309" name="Rectangle 5" hidden="1"/>
          <p:cNvSpPr>
            <a:spLocks noChangeArrowheads="1"/>
          </p:cNvSpPr>
          <p:nvPr>
            <p:custDataLst>
              <p:tags r:id="rId1"/>
            </p:custDataLst>
          </p:nvPr>
        </p:nvSpPr>
        <p:spPr bwMode="auto">
          <a:xfrm>
            <a:off x="743736" y="2557961"/>
            <a:ext cx="7656528" cy="2496848"/>
          </a:xfrm>
          <a:prstGeom prst="rect">
            <a:avLst/>
          </a:prstGeom>
          <a:solidFill>
            <a:srgbClr val="000000">
              <a:alpha val="50000"/>
            </a:srgbClr>
          </a:solidFill>
          <a:ln w="19050" algn="ctr">
            <a:noFill/>
            <a:miter lim="800000"/>
            <a:headEnd/>
            <a:tailEnd/>
          </a:ln>
          <a:effectLst/>
        </p:spPr>
        <p:txBody>
          <a:bodyPr lIns="91425" tIns="45713" rIns="91425" bIns="45713" anchor="ctr"/>
          <a:lstStyle/>
          <a:p>
            <a:pPr marL="231519" indent="-231519" algn="ctr" defTabSz="914033">
              <a:lnSpc>
                <a:spcPct val="90000"/>
              </a:lnSpc>
              <a:buClr>
                <a:srgbClr val="ABA69F"/>
              </a:buClr>
              <a:buSzPct val="80000"/>
            </a:pPr>
            <a:r>
              <a:rPr lang="en-GB" sz="1900" dirty="0">
                <a:solidFill>
                  <a:srgbClr val="FDFFFF"/>
                </a:solidFill>
                <a:latin typeface="Futura Bk" pitchFamily="34" charset="0"/>
              </a:rPr>
              <a:t>C</a:t>
            </a:r>
            <a:r>
              <a:rPr lang="en-GB" sz="1900" dirty="0">
                <a:latin typeface="Futura Bk" pitchFamily="34" charset="0"/>
              </a:rPr>
              <a:t>onsolidated 85 loosely connected data centres to three paired ones</a:t>
            </a:r>
          </a:p>
          <a:p>
            <a:pPr marL="231519" indent="-231519" algn="ctr" defTabSz="914033">
              <a:lnSpc>
                <a:spcPct val="90000"/>
              </a:lnSpc>
              <a:buClr>
                <a:srgbClr val="ABA69F"/>
              </a:buClr>
              <a:buSzPct val="80000"/>
            </a:pPr>
            <a:r>
              <a:rPr lang="en-GB" sz="1900" dirty="0">
                <a:latin typeface="Futura Bk" pitchFamily="34" charset="0"/>
              </a:rPr>
              <a:t>Reduced 5,000 applications to 1,500</a:t>
            </a:r>
          </a:p>
          <a:p>
            <a:pPr marL="231519" indent="-231519" algn="ctr" defTabSz="914033">
              <a:lnSpc>
                <a:spcPct val="90000"/>
              </a:lnSpc>
              <a:buClr>
                <a:srgbClr val="ABA69F"/>
              </a:buClr>
              <a:buSzPct val="80000"/>
            </a:pPr>
            <a:r>
              <a:rPr lang="en-GB" sz="1900" dirty="0">
                <a:latin typeface="Futura Bk" pitchFamily="34" charset="0"/>
              </a:rPr>
              <a:t>Moved from ~ 23000 servers to 14000</a:t>
            </a:r>
          </a:p>
          <a:p>
            <a:pPr marL="231519" indent="-231519" algn="ctr" defTabSz="914033">
              <a:lnSpc>
                <a:spcPct val="90000"/>
              </a:lnSpc>
              <a:buClr>
                <a:srgbClr val="ABA69F"/>
              </a:buClr>
              <a:buSzPct val="80000"/>
            </a:pPr>
            <a:r>
              <a:rPr lang="en-GB" sz="1900" dirty="0">
                <a:latin typeface="Futura Bk" pitchFamily="34" charset="0"/>
              </a:rPr>
              <a:t>Replaced 750+ </a:t>
            </a:r>
            <a:r>
              <a:rPr lang="en-GB" sz="1900" dirty="0" err="1">
                <a:latin typeface="Futura Bk" pitchFamily="34" charset="0"/>
              </a:rPr>
              <a:t>datamarts</a:t>
            </a:r>
            <a:r>
              <a:rPr lang="en-GB" sz="1900" dirty="0">
                <a:latin typeface="Futura Bk" pitchFamily="34" charset="0"/>
              </a:rPr>
              <a:t> with one data warehouse</a:t>
            </a:r>
          </a:p>
          <a:p>
            <a:pPr marL="231519" indent="-231519" algn="ctr" defTabSz="914033">
              <a:lnSpc>
                <a:spcPct val="90000"/>
              </a:lnSpc>
              <a:buClr>
                <a:srgbClr val="ABA69F"/>
              </a:buClr>
              <a:buSzPct val="80000"/>
            </a:pPr>
            <a:r>
              <a:rPr lang="en-GB" sz="1900" dirty="0">
                <a:latin typeface="Futura Bk" pitchFamily="34" charset="0"/>
              </a:rPr>
              <a:t>Saved 65% in power and cooling costs</a:t>
            </a:r>
          </a:p>
        </p:txBody>
      </p:sp>
      <p:sp>
        <p:nvSpPr>
          <p:cNvPr id="7" name="Rectangle 6"/>
          <p:cNvSpPr/>
          <p:nvPr/>
        </p:nvSpPr>
        <p:spPr>
          <a:xfrm>
            <a:off x="378372" y="1891856"/>
            <a:ext cx="4051738" cy="3547247"/>
          </a:xfrm>
          <a:prstGeom prst="rect">
            <a:avLst/>
          </a:prstGeom>
          <a:solidFill>
            <a:schemeClr val="accent1">
              <a:lumMod val="5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8288" lvl="0" indent="-212725">
              <a:lnSpc>
                <a:spcPct val="105000"/>
              </a:lnSpc>
              <a:spcBef>
                <a:spcPct val="20000"/>
              </a:spcBef>
              <a:buSzPct val="80000"/>
              <a:buFontTx/>
              <a:buChar char="•"/>
            </a:pPr>
            <a:r>
              <a:rPr lang="en-US" dirty="0" smtClean="0">
                <a:solidFill>
                  <a:schemeClr val="bg1"/>
                </a:solidFill>
                <a:latin typeface="Futura Bk" pitchFamily="34" charset="0"/>
              </a:rPr>
              <a:t>Net revenue of $33.6B, </a:t>
            </a:r>
            <a:br>
              <a:rPr lang="en-US" dirty="0" smtClean="0">
                <a:solidFill>
                  <a:schemeClr val="bg1"/>
                </a:solidFill>
                <a:latin typeface="Futura Bk" pitchFamily="34" charset="0"/>
              </a:rPr>
            </a:br>
            <a:r>
              <a:rPr lang="en-US" dirty="0" smtClean="0">
                <a:solidFill>
                  <a:schemeClr val="bg1"/>
                </a:solidFill>
                <a:latin typeface="Futura Bk" pitchFamily="34" charset="0"/>
              </a:rPr>
              <a:t>growth of $5.3B,</a:t>
            </a:r>
            <a:br>
              <a:rPr lang="en-US" dirty="0" smtClean="0">
                <a:solidFill>
                  <a:schemeClr val="bg1"/>
                </a:solidFill>
                <a:latin typeface="Futura Bk" pitchFamily="34" charset="0"/>
              </a:rPr>
            </a:br>
            <a:r>
              <a:rPr lang="en-US" dirty="0" smtClean="0">
                <a:solidFill>
                  <a:schemeClr val="bg1"/>
                </a:solidFill>
                <a:latin typeface="Futura Bk" pitchFamily="34" charset="0"/>
              </a:rPr>
              <a:t>up 19% Y/Y or 16% in constant currency</a:t>
            </a:r>
          </a:p>
          <a:p>
            <a:pPr marL="268288" lvl="0" indent="-212725">
              <a:lnSpc>
                <a:spcPct val="105000"/>
              </a:lnSpc>
              <a:spcBef>
                <a:spcPct val="20000"/>
              </a:spcBef>
              <a:buSzPct val="80000"/>
              <a:buFontTx/>
              <a:buChar char="•"/>
            </a:pPr>
            <a:r>
              <a:rPr lang="en-US" dirty="0" smtClean="0">
                <a:solidFill>
                  <a:schemeClr val="bg1"/>
                </a:solidFill>
                <a:latin typeface="Futura Bk" pitchFamily="34" charset="0"/>
              </a:rPr>
              <a:t>Non-GAAP diluted EPS of $1.03, up 20% from $0.86 in Q4 FY07</a:t>
            </a:r>
          </a:p>
          <a:p>
            <a:pPr marL="268288" lvl="0" indent="-212725">
              <a:lnSpc>
                <a:spcPct val="105000"/>
              </a:lnSpc>
              <a:spcBef>
                <a:spcPct val="20000"/>
              </a:spcBef>
              <a:buSzPct val="80000"/>
              <a:buFontTx/>
              <a:buChar char="•"/>
            </a:pPr>
            <a:r>
              <a:rPr lang="en-US" dirty="0" smtClean="0">
                <a:solidFill>
                  <a:schemeClr val="bg1"/>
                </a:solidFill>
                <a:latin typeface="Futura Bk" pitchFamily="34" charset="0"/>
              </a:rPr>
              <a:t>GAAP diluted EPS of $0.84, up 4% from $0.81 in Q4 FY07</a:t>
            </a:r>
          </a:p>
          <a:p>
            <a:pPr marL="268288" lvl="0" indent="-212725">
              <a:lnSpc>
                <a:spcPct val="105000"/>
              </a:lnSpc>
              <a:spcBef>
                <a:spcPct val="20000"/>
              </a:spcBef>
              <a:buSzPct val="80000"/>
              <a:buFontTx/>
              <a:buChar char="•"/>
            </a:pPr>
            <a:r>
              <a:rPr lang="en-US" dirty="0" smtClean="0">
                <a:solidFill>
                  <a:schemeClr val="bg1"/>
                </a:solidFill>
                <a:latin typeface="Futura Bk" pitchFamily="34" charset="0"/>
              </a:rPr>
              <a:t>Cash flow from operations of $3.3B</a:t>
            </a:r>
          </a:p>
          <a:p>
            <a:pPr marL="268288" lvl="0" indent="-212725">
              <a:lnSpc>
                <a:spcPct val="105000"/>
              </a:lnSpc>
              <a:spcBef>
                <a:spcPct val="20000"/>
              </a:spcBef>
              <a:buSzPct val="80000"/>
              <a:buFontTx/>
              <a:buChar char="•"/>
            </a:pPr>
            <a:r>
              <a:rPr lang="en-US" dirty="0" smtClean="0">
                <a:solidFill>
                  <a:schemeClr val="bg1"/>
                </a:solidFill>
                <a:latin typeface="Futura Bk" pitchFamily="34" charset="0"/>
              </a:rPr>
              <a:t>$1.9B in share repurchases, and $196M in dividends</a:t>
            </a:r>
          </a:p>
        </p:txBody>
      </p:sp>
      <p:sp>
        <p:nvSpPr>
          <p:cNvPr id="8" name="Rectangle 7"/>
          <p:cNvSpPr/>
          <p:nvPr/>
        </p:nvSpPr>
        <p:spPr>
          <a:xfrm>
            <a:off x="4882098" y="1902364"/>
            <a:ext cx="4051738" cy="3551533"/>
          </a:xfrm>
          <a:prstGeom prst="rect">
            <a:avLst/>
          </a:prstGeom>
          <a:solidFill>
            <a:schemeClr val="accent1">
              <a:lumMod val="5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15888">
              <a:lnSpc>
                <a:spcPct val="105000"/>
              </a:lnSpc>
              <a:spcBef>
                <a:spcPct val="20000"/>
              </a:spcBef>
              <a:buSzPct val="80000"/>
              <a:buFont typeface="Arial" pitchFamily="34" charset="0"/>
              <a:buChar char="•"/>
            </a:pPr>
            <a:r>
              <a:rPr lang="en-US" dirty="0" smtClean="0">
                <a:solidFill>
                  <a:schemeClr val="bg1"/>
                </a:solidFill>
                <a:latin typeface="Futura Bk" pitchFamily="34" charset="0"/>
              </a:rPr>
              <a:t>Net revenue of $118.4B, </a:t>
            </a:r>
            <a:br>
              <a:rPr lang="en-US" dirty="0" smtClean="0">
                <a:solidFill>
                  <a:schemeClr val="bg1"/>
                </a:solidFill>
                <a:latin typeface="Futura Bk" pitchFamily="34" charset="0"/>
              </a:rPr>
            </a:br>
            <a:r>
              <a:rPr lang="en-US" dirty="0" smtClean="0">
                <a:solidFill>
                  <a:schemeClr val="bg1"/>
                </a:solidFill>
                <a:latin typeface="Futura Bk" pitchFamily="34" charset="0"/>
              </a:rPr>
              <a:t>growth of $14.1B, </a:t>
            </a:r>
            <a:br>
              <a:rPr lang="en-US" dirty="0" smtClean="0">
                <a:solidFill>
                  <a:schemeClr val="bg1"/>
                </a:solidFill>
                <a:latin typeface="Futura Bk" pitchFamily="34" charset="0"/>
              </a:rPr>
            </a:br>
            <a:r>
              <a:rPr lang="en-US" dirty="0" smtClean="0">
                <a:solidFill>
                  <a:schemeClr val="bg1"/>
                </a:solidFill>
                <a:latin typeface="Futura Bk" pitchFamily="34" charset="0"/>
              </a:rPr>
              <a:t>up 13% Y/Y or 8% in constant currency</a:t>
            </a:r>
          </a:p>
          <a:p>
            <a:pPr marL="171450" lvl="0" indent="-115888">
              <a:lnSpc>
                <a:spcPct val="105000"/>
              </a:lnSpc>
              <a:spcBef>
                <a:spcPct val="20000"/>
              </a:spcBef>
              <a:buSzPct val="80000"/>
              <a:buFontTx/>
              <a:buChar char="•"/>
            </a:pPr>
            <a:r>
              <a:rPr lang="en-US" dirty="0" smtClean="0">
                <a:solidFill>
                  <a:schemeClr val="bg1"/>
                </a:solidFill>
                <a:latin typeface="Futura Bk" pitchFamily="34" charset="0"/>
              </a:rPr>
              <a:t>Non-GAAP diluted EPS of $3.62, up 24% from $2.93 in FY07</a:t>
            </a:r>
          </a:p>
          <a:p>
            <a:pPr marL="171450" lvl="0" indent="-115888">
              <a:lnSpc>
                <a:spcPct val="105000"/>
              </a:lnSpc>
              <a:spcBef>
                <a:spcPct val="20000"/>
              </a:spcBef>
              <a:buSzPct val="80000"/>
              <a:buFontTx/>
              <a:buChar char="•"/>
            </a:pPr>
            <a:r>
              <a:rPr lang="en-US" dirty="0" smtClean="0">
                <a:solidFill>
                  <a:schemeClr val="bg1"/>
                </a:solidFill>
                <a:latin typeface="Futura Bk" pitchFamily="34" charset="0"/>
              </a:rPr>
              <a:t>GAAP diluted EPS of $3.25, up 21% from $2.68 in FY07</a:t>
            </a:r>
          </a:p>
          <a:p>
            <a:pPr marL="171450" lvl="0" indent="-115888">
              <a:lnSpc>
                <a:spcPct val="105000"/>
              </a:lnSpc>
              <a:spcBef>
                <a:spcPct val="20000"/>
              </a:spcBef>
              <a:buSzPct val="80000"/>
              <a:buFontTx/>
              <a:buChar char="•"/>
            </a:pPr>
            <a:r>
              <a:rPr lang="en-US" dirty="0" smtClean="0">
                <a:solidFill>
                  <a:schemeClr val="bg1"/>
                </a:solidFill>
                <a:latin typeface="Futura Bk" pitchFamily="34" charset="0"/>
              </a:rPr>
              <a:t>Cash flow from operations of $14.6B</a:t>
            </a:r>
          </a:p>
          <a:p>
            <a:pPr marL="171450" lvl="0" indent="-115888">
              <a:lnSpc>
                <a:spcPct val="105000"/>
              </a:lnSpc>
              <a:spcBef>
                <a:spcPct val="20000"/>
              </a:spcBef>
              <a:buSzPct val="80000"/>
              <a:buFontTx/>
              <a:buChar char="•"/>
            </a:pPr>
            <a:r>
              <a:rPr lang="en-US" dirty="0" smtClean="0">
                <a:solidFill>
                  <a:schemeClr val="bg1"/>
                </a:solidFill>
                <a:latin typeface="Futura Bk" pitchFamily="34" charset="0"/>
              </a:rPr>
              <a:t>$9.6B in share repurchases, and $796M in dividends</a:t>
            </a:r>
          </a:p>
          <a:p>
            <a:pPr marL="361950" indent="-361950"/>
            <a:endParaRPr lang="de-DE" dirty="0" smtClean="0"/>
          </a:p>
          <a:p>
            <a:pPr marL="361950" indent="-361950"/>
            <a:endParaRPr lang="de-DE" dirty="0" smtClean="0"/>
          </a:p>
          <a:p>
            <a:pPr marL="361950" indent="-361950"/>
            <a:endParaRPr lang="de-DE" dirty="0" smtClean="0"/>
          </a:p>
          <a:p>
            <a:pPr marL="361950" indent="-361950"/>
            <a:endParaRPr lang="de-DE" dirty="0" smtClean="0"/>
          </a:p>
          <a:p>
            <a:pPr marL="361950" indent="-361950"/>
            <a:endParaRPr lang="de-DE" dirty="0" smtClean="0"/>
          </a:p>
          <a:p>
            <a:pPr marL="361950" indent="-361950"/>
            <a:endParaRPr lang="de-DE" dirty="0" smtClean="0"/>
          </a:p>
          <a:p>
            <a:pPr marL="361950" indent="-361950"/>
            <a:endParaRPr lang="de-DE" dirty="0" smtClean="0"/>
          </a:p>
          <a:p>
            <a:pPr marL="361950" indent="-361950"/>
            <a:endParaRPr lang="de-DE" dirty="0" smtClean="0"/>
          </a:p>
          <a:p>
            <a:pPr marL="361950" indent="-361950"/>
            <a:endParaRPr lang="en-US" dirty="0"/>
          </a:p>
        </p:txBody>
      </p:sp>
      <p:sp>
        <p:nvSpPr>
          <p:cNvPr id="9" name="TextBox 8"/>
          <p:cNvSpPr txBox="1"/>
          <p:nvPr/>
        </p:nvSpPr>
        <p:spPr>
          <a:xfrm>
            <a:off x="378373" y="1497724"/>
            <a:ext cx="1107996" cy="369332"/>
          </a:xfrm>
          <a:prstGeom prst="rect">
            <a:avLst/>
          </a:prstGeom>
          <a:noFill/>
        </p:spPr>
        <p:txBody>
          <a:bodyPr wrap="none" rtlCol="0">
            <a:spAutoFit/>
          </a:bodyPr>
          <a:lstStyle/>
          <a:p>
            <a:r>
              <a:rPr lang="de-DE" dirty="0" smtClean="0">
                <a:solidFill>
                  <a:schemeClr val="bg1"/>
                </a:solidFill>
              </a:rPr>
              <a:t>Q4 FY08</a:t>
            </a:r>
            <a:endParaRPr lang="en-US" dirty="0">
              <a:solidFill>
                <a:schemeClr val="bg1"/>
              </a:solidFill>
            </a:endParaRPr>
          </a:p>
        </p:txBody>
      </p:sp>
      <p:sp>
        <p:nvSpPr>
          <p:cNvPr id="10" name="TextBox 9"/>
          <p:cNvSpPr txBox="1"/>
          <p:nvPr/>
        </p:nvSpPr>
        <p:spPr>
          <a:xfrm>
            <a:off x="4850657" y="1492464"/>
            <a:ext cx="736099" cy="369332"/>
          </a:xfrm>
          <a:prstGeom prst="rect">
            <a:avLst/>
          </a:prstGeom>
          <a:noFill/>
        </p:spPr>
        <p:txBody>
          <a:bodyPr wrap="none" rtlCol="0">
            <a:spAutoFit/>
          </a:bodyPr>
          <a:lstStyle/>
          <a:p>
            <a:r>
              <a:rPr lang="de-DE" dirty="0" smtClean="0">
                <a:solidFill>
                  <a:schemeClr val="bg1"/>
                </a:solidFill>
              </a:rPr>
              <a:t>FY08</a:t>
            </a:r>
            <a:endParaRPr lang="en-US" dirty="0">
              <a:solidFill>
                <a:schemeClr val="bg1"/>
              </a:solidFill>
            </a:endParaRPr>
          </a:p>
        </p:txBody>
      </p:sp>
    </p:spTree>
  </p:cSld>
  <p:clrMapOvr>
    <a:masterClrMapping/>
  </p:clrMapOvr>
  <p:transition>
    <p:fade/>
  </p:transition>
  <p:timing>
    <p:tnLst>
      <p:par>
        <p:cTn id="1" dur="indefinite" restart="never" nodeType="tmRoot"/>
      </p:par>
    </p:tnLst>
    <p:bldLst>
      <p:bldP spid="150630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284088" y="1519033"/>
            <a:ext cx="8578167" cy="3804229"/>
            <a:chOff x="488486" y="1531564"/>
            <a:chExt cx="7042006" cy="2319337"/>
          </a:xfrm>
          <a:solidFill>
            <a:srgbClr val="7B7B79"/>
          </a:solidFill>
        </p:grpSpPr>
        <p:sp>
          <p:nvSpPr>
            <p:cNvPr id="16" name="Freeform 51"/>
            <p:cNvSpPr>
              <a:spLocks/>
            </p:cNvSpPr>
            <p:nvPr/>
          </p:nvSpPr>
          <p:spPr bwMode="auto">
            <a:xfrm>
              <a:off x="488486" y="1536326"/>
              <a:ext cx="2518708" cy="2314575"/>
            </a:xfrm>
            <a:custGeom>
              <a:avLst/>
              <a:gdLst>
                <a:gd name="T0" fmla="*/ 0 w 1602"/>
                <a:gd name="T1" fmla="*/ 0 h 1458"/>
                <a:gd name="T2" fmla="*/ 2147483647 w 1602"/>
                <a:gd name="T3" fmla="*/ 0 h 1458"/>
                <a:gd name="T4" fmla="*/ 2147483647 w 1602"/>
                <a:gd name="T5" fmla="*/ 2147483647 h 1458"/>
                <a:gd name="T6" fmla="*/ 2147483647 w 1602"/>
                <a:gd name="T7" fmla="*/ 2147483647 h 1458"/>
                <a:gd name="T8" fmla="*/ 2147483647 w 1602"/>
                <a:gd name="T9" fmla="*/ 2147483647 h 1458"/>
                <a:gd name="T10" fmla="*/ 0 w 1602"/>
                <a:gd name="T11" fmla="*/ 0 h 1458"/>
                <a:gd name="T12" fmla="*/ 0 60000 65536"/>
                <a:gd name="T13" fmla="*/ 0 60000 65536"/>
                <a:gd name="T14" fmla="*/ 0 60000 65536"/>
                <a:gd name="T15" fmla="*/ 0 60000 65536"/>
                <a:gd name="T16" fmla="*/ 0 60000 65536"/>
                <a:gd name="T17" fmla="*/ 0 60000 65536"/>
                <a:gd name="T18" fmla="*/ 0 w 1602"/>
                <a:gd name="T19" fmla="*/ 0 h 1458"/>
                <a:gd name="T20" fmla="*/ 1602 w 1602"/>
                <a:gd name="T21" fmla="*/ 1458 h 1458"/>
              </a:gdLst>
              <a:ahLst/>
              <a:cxnLst>
                <a:cxn ang="T12">
                  <a:pos x="T0" y="T1"/>
                </a:cxn>
                <a:cxn ang="T13">
                  <a:pos x="T2" y="T3"/>
                </a:cxn>
                <a:cxn ang="T14">
                  <a:pos x="T4" y="T5"/>
                </a:cxn>
                <a:cxn ang="T15">
                  <a:pos x="T6" y="T7"/>
                </a:cxn>
                <a:cxn ang="T16">
                  <a:pos x="T8" y="T9"/>
                </a:cxn>
                <a:cxn ang="T17">
                  <a:pos x="T10" y="T11"/>
                </a:cxn>
              </a:cxnLst>
              <a:rect l="T18" t="T19" r="T20" b="T21"/>
              <a:pathLst>
                <a:path w="1602" h="1458">
                  <a:moveTo>
                    <a:pt x="0" y="0"/>
                  </a:moveTo>
                  <a:lnTo>
                    <a:pt x="1404" y="0"/>
                  </a:lnTo>
                  <a:lnTo>
                    <a:pt x="1602" y="711"/>
                  </a:lnTo>
                  <a:lnTo>
                    <a:pt x="1413" y="1458"/>
                  </a:lnTo>
                  <a:lnTo>
                    <a:pt x="9" y="1458"/>
                  </a:lnTo>
                  <a:lnTo>
                    <a:pt x="0" y="0"/>
                  </a:lnTo>
                  <a:close/>
                </a:path>
              </a:pathLst>
            </a:custGeom>
            <a:grpFill/>
            <a:ln w="9525">
              <a:noFill/>
              <a:round/>
              <a:headEnd/>
              <a:tailEnd/>
            </a:ln>
          </p:spPr>
          <p:txBody>
            <a:bodyPr/>
            <a:lstStyle/>
            <a:p>
              <a:pPr algn="l" rtl="0" fontAlgn="base">
                <a:spcBef>
                  <a:spcPct val="0"/>
                </a:spcBef>
                <a:spcAft>
                  <a:spcPct val="0"/>
                </a:spcAft>
                <a:defRPr/>
              </a:pPr>
              <a:endParaRPr lang="en-US" kern="1200">
                <a:solidFill>
                  <a:srgbClr val="000000"/>
                </a:solidFill>
                <a:latin typeface="Arial" charset="0"/>
                <a:ea typeface="+mn-ea"/>
                <a:cs typeface="Arial" charset="0"/>
              </a:endParaRPr>
            </a:p>
          </p:txBody>
        </p:sp>
        <p:sp>
          <p:nvSpPr>
            <p:cNvPr id="17" name="Freeform 52"/>
            <p:cNvSpPr>
              <a:spLocks/>
            </p:cNvSpPr>
            <p:nvPr/>
          </p:nvSpPr>
          <p:spPr bwMode="auto">
            <a:xfrm>
              <a:off x="2867862" y="1536326"/>
              <a:ext cx="2547008" cy="2314575"/>
            </a:xfrm>
            <a:custGeom>
              <a:avLst/>
              <a:gdLst>
                <a:gd name="T0" fmla="*/ 2147483647 w 1620"/>
                <a:gd name="T1" fmla="*/ 0 h 1458"/>
                <a:gd name="T2" fmla="*/ 2147483647 w 1620"/>
                <a:gd name="T3" fmla="*/ 0 h 1458"/>
                <a:gd name="T4" fmla="*/ 2147483647 w 1620"/>
                <a:gd name="T5" fmla="*/ 2147483647 h 1458"/>
                <a:gd name="T6" fmla="*/ 2147483647 w 1620"/>
                <a:gd name="T7" fmla="*/ 2147483647 h 1458"/>
                <a:gd name="T8" fmla="*/ 0 w 1620"/>
                <a:gd name="T9" fmla="*/ 2147483647 h 1458"/>
                <a:gd name="T10" fmla="*/ 2147483647 w 1620"/>
                <a:gd name="T11" fmla="*/ 2147483647 h 1458"/>
                <a:gd name="T12" fmla="*/ 2147483647 w 1620"/>
                <a:gd name="T13" fmla="*/ 0 h 1458"/>
                <a:gd name="T14" fmla="*/ 0 60000 65536"/>
                <a:gd name="T15" fmla="*/ 0 60000 65536"/>
                <a:gd name="T16" fmla="*/ 0 60000 65536"/>
                <a:gd name="T17" fmla="*/ 0 60000 65536"/>
                <a:gd name="T18" fmla="*/ 0 60000 65536"/>
                <a:gd name="T19" fmla="*/ 0 60000 65536"/>
                <a:gd name="T20" fmla="*/ 0 60000 65536"/>
                <a:gd name="T21" fmla="*/ 0 w 1620"/>
                <a:gd name="T22" fmla="*/ 0 h 1458"/>
                <a:gd name="T23" fmla="*/ 1620 w 1620"/>
                <a:gd name="T24" fmla="*/ 1458 h 14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0" h="1458">
                  <a:moveTo>
                    <a:pt x="9" y="0"/>
                  </a:moveTo>
                  <a:lnTo>
                    <a:pt x="1440" y="0"/>
                  </a:lnTo>
                  <a:lnTo>
                    <a:pt x="1620" y="711"/>
                  </a:lnTo>
                  <a:lnTo>
                    <a:pt x="1422" y="1458"/>
                  </a:lnTo>
                  <a:lnTo>
                    <a:pt x="0" y="1458"/>
                  </a:lnTo>
                  <a:lnTo>
                    <a:pt x="180" y="702"/>
                  </a:lnTo>
                  <a:lnTo>
                    <a:pt x="9" y="0"/>
                  </a:lnTo>
                  <a:close/>
                </a:path>
              </a:pathLst>
            </a:custGeom>
            <a:grpFill/>
            <a:ln w="9525">
              <a:noFill/>
              <a:round/>
              <a:headEnd/>
              <a:tailEnd/>
            </a:ln>
          </p:spPr>
          <p:txBody>
            <a:bodyPr/>
            <a:lstStyle/>
            <a:p>
              <a:pPr algn="l" rtl="0" fontAlgn="base">
                <a:spcBef>
                  <a:spcPct val="0"/>
                </a:spcBef>
                <a:spcAft>
                  <a:spcPct val="0"/>
                </a:spcAft>
                <a:defRPr/>
              </a:pPr>
              <a:endParaRPr lang="en-US" kern="1200">
                <a:solidFill>
                  <a:srgbClr val="000000"/>
                </a:solidFill>
                <a:latin typeface="Arial" charset="0"/>
                <a:ea typeface="+mn-ea"/>
                <a:cs typeface="Arial" charset="0"/>
              </a:endParaRPr>
            </a:p>
          </p:txBody>
        </p:sp>
        <p:sp>
          <p:nvSpPr>
            <p:cNvPr id="18" name="Freeform 53"/>
            <p:cNvSpPr>
              <a:spLocks/>
            </p:cNvSpPr>
            <p:nvPr/>
          </p:nvSpPr>
          <p:spPr bwMode="auto">
            <a:xfrm>
              <a:off x="5266485" y="1531564"/>
              <a:ext cx="2264007" cy="2314575"/>
            </a:xfrm>
            <a:custGeom>
              <a:avLst/>
              <a:gdLst>
                <a:gd name="T0" fmla="*/ 2147483647 w 1440"/>
                <a:gd name="T1" fmla="*/ 0 h 1458"/>
                <a:gd name="T2" fmla="*/ 2147483647 w 1440"/>
                <a:gd name="T3" fmla="*/ 0 h 1458"/>
                <a:gd name="T4" fmla="*/ 2147483647 w 1440"/>
                <a:gd name="T5" fmla="*/ 2147483647 h 1458"/>
                <a:gd name="T6" fmla="*/ 0 w 1440"/>
                <a:gd name="T7" fmla="*/ 2147483647 h 1458"/>
                <a:gd name="T8" fmla="*/ 2147483647 w 1440"/>
                <a:gd name="T9" fmla="*/ 2147483647 h 1458"/>
                <a:gd name="T10" fmla="*/ 2147483647 w 1440"/>
                <a:gd name="T11" fmla="*/ 0 h 1458"/>
                <a:gd name="T12" fmla="*/ 0 60000 65536"/>
                <a:gd name="T13" fmla="*/ 0 60000 65536"/>
                <a:gd name="T14" fmla="*/ 0 60000 65536"/>
                <a:gd name="T15" fmla="*/ 0 60000 65536"/>
                <a:gd name="T16" fmla="*/ 0 60000 65536"/>
                <a:gd name="T17" fmla="*/ 0 60000 65536"/>
                <a:gd name="T18" fmla="*/ 0 w 1440"/>
                <a:gd name="T19" fmla="*/ 0 h 1458"/>
                <a:gd name="T20" fmla="*/ 1440 w 1440"/>
                <a:gd name="T21" fmla="*/ 1458 h 1458"/>
              </a:gdLst>
              <a:ahLst/>
              <a:cxnLst>
                <a:cxn ang="T12">
                  <a:pos x="T0" y="T1"/>
                </a:cxn>
                <a:cxn ang="T13">
                  <a:pos x="T2" y="T3"/>
                </a:cxn>
                <a:cxn ang="T14">
                  <a:pos x="T4" y="T5"/>
                </a:cxn>
                <a:cxn ang="T15">
                  <a:pos x="T6" y="T7"/>
                </a:cxn>
                <a:cxn ang="T16">
                  <a:pos x="T8" y="T9"/>
                </a:cxn>
                <a:cxn ang="T17">
                  <a:pos x="T10" y="T11"/>
                </a:cxn>
              </a:cxnLst>
              <a:rect l="T18" t="T19" r="T20" b="T21"/>
              <a:pathLst>
                <a:path w="1440" h="1458">
                  <a:moveTo>
                    <a:pt x="9" y="0"/>
                  </a:moveTo>
                  <a:lnTo>
                    <a:pt x="1440" y="0"/>
                  </a:lnTo>
                  <a:lnTo>
                    <a:pt x="1422" y="1458"/>
                  </a:lnTo>
                  <a:lnTo>
                    <a:pt x="0" y="1458"/>
                  </a:lnTo>
                  <a:lnTo>
                    <a:pt x="180" y="702"/>
                  </a:lnTo>
                  <a:lnTo>
                    <a:pt x="9" y="0"/>
                  </a:lnTo>
                  <a:close/>
                </a:path>
              </a:pathLst>
            </a:custGeom>
            <a:grpFill/>
            <a:ln w="9525">
              <a:noFill/>
              <a:round/>
              <a:headEnd/>
              <a:tailEnd/>
            </a:ln>
          </p:spPr>
          <p:txBody>
            <a:bodyPr/>
            <a:lstStyle/>
            <a:p>
              <a:pPr algn="l" rtl="0" fontAlgn="base">
                <a:spcBef>
                  <a:spcPct val="0"/>
                </a:spcBef>
                <a:spcAft>
                  <a:spcPct val="0"/>
                </a:spcAft>
                <a:defRPr/>
              </a:pPr>
              <a:endParaRPr lang="en-US" kern="1200">
                <a:solidFill>
                  <a:srgbClr val="000000"/>
                </a:solidFill>
                <a:latin typeface="Arial" charset="0"/>
                <a:ea typeface="+mn-ea"/>
                <a:cs typeface="Arial" charset="0"/>
              </a:endParaRPr>
            </a:p>
          </p:txBody>
        </p:sp>
      </p:grpSp>
      <p:sp>
        <p:nvSpPr>
          <p:cNvPr id="16387" name="Rectangle 8"/>
          <p:cNvSpPr>
            <a:spLocks noChangeArrowheads="1"/>
          </p:cNvSpPr>
          <p:nvPr/>
        </p:nvSpPr>
        <p:spPr bwMode="auto">
          <a:xfrm>
            <a:off x="98425" y="1382713"/>
            <a:ext cx="2732088" cy="490537"/>
          </a:xfrm>
          <a:prstGeom prst="rect">
            <a:avLst/>
          </a:prstGeom>
          <a:noFill/>
          <a:ln w="9525" algn="ctr">
            <a:noFill/>
            <a:miter lim="800000"/>
            <a:headEnd/>
            <a:tailEnd/>
          </a:ln>
        </p:spPr>
        <p:txBody>
          <a:bodyPr tIns="228600"/>
          <a:lstStyle/>
          <a:p>
            <a:pPr algn="ctr" defTabSz="576263" rtl="0" fontAlgn="base">
              <a:lnSpc>
                <a:spcPct val="90000"/>
              </a:lnSpc>
              <a:spcBef>
                <a:spcPct val="50000"/>
              </a:spcBef>
              <a:spcAft>
                <a:spcPct val="0"/>
              </a:spcAft>
            </a:pPr>
            <a:r>
              <a:rPr lang="en-US" kern="1200">
                <a:solidFill>
                  <a:srgbClr val="000000"/>
                </a:solidFill>
                <a:latin typeface="Futura Bk" pitchFamily="34" charset="0"/>
                <a:ea typeface="Arial Unicode MS" pitchFamily="34" charset="-128"/>
                <a:cs typeface="Arial Unicode MS" pitchFamily="34" charset="-128"/>
                <a:sym typeface="Arial" charset="0"/>
              </a:rPr>
              <a:t>STRATEGY</a:t>
            </a:r>
          </a:p>
          <a:p>
            <a:pPr algn="ctr" defTabSz="576263" rtl="0" fontAlgn="base">
              <a:lnSpc>
                <a:spcPct val="90000"/>
              </a:lnSpc>
              <a:spcBef>
                <a:spcPct val="50000"/>
              </a:spcBef>
              <a:spcAft>
                <a:spcPct val="0"/>
              </a:spcAft>
            </a:pPr>
            <a:endParaRPr lang="en-US" kern="1200">
              <a:solidFill>
                <a:srgbClr val="000000"/>
              </a:solidFill>
              <a:latin typeface="Futura Bk" pitchFamily="34" charset="0"/>
              <a:ea typeface="Arial Unicode MS" pitchFamily="34" charset="-128"/>
              <a:cs typeface="Arial Unicode MS" pitchFamily="34" charset="-128"/>
              <a:sym typeface="Arial" charset="0"/>
            </a:endParaRPr>
          </a:p>
        </p:txBody>
      </p:sp>
      <p:sp>
        <p:nvSpPr>
          <p:cNvPr id="16388" name="Rectangle 9"/>
          <p:cNvSpPr>
            <a:spLocks noChangeArrowheads="1"/>
          </p:cNvSpPr>
          <p:nvPr/>
        </p:nvSpPr>
        <p:spPr bwMode="auto">
          <a:xfrm>
            <a:off x="3132138" y="1390650"/>
            <a:ext cx="2732087" cy="490538"/>
          </a:xfrm>
          <a:prstGeom prst="rect">
            <a:avLst/>
          </a:prstGeom>
          <a:noFill/>
          <a:ln w="9525" algn="ctr">
            <a:noFill/>
            <a:miter lim="800000"/>
            <a:headEnd/>
            <a:tailEnd/>
          </a:ln>
        </p:spPr>
        <p:txBody>
          <a:bodyPr tIns="228600"/>
          <a:lstStyle/>
          <a:p>
            <a:pPr algn="ctr" defTabSz="576263" rtl="0" fontAlgn="base">
              <a:lnSpc>
                <a:spcPct val="90000"/>
              </a:lnSpc>
              <a:spcBef>
                <a:spcPct val="50000"/>
              </a:spcBef>
              <a:spcAft>
                <a:spcPct val="0"/>
              </a:spcAft>
            </a:pPr>
            <a:r>
              <a:rPr lang="en-US" kern="1200">
                <a:solidFill>
                  <a:srgbClr val="000000"/>
                </a:solidFill>
                <a:latin typeface="Futura Bk" pitchFamily="34" charset="0"/>
                <a:ea typeface="Arial Unicode MS" pitchFamily="34" charset="-128"/>
                <a:cs typeface="Arial Unicode MS" pitchFamily="34" charset="-128"/>
                <a:sym typeface="Arial" charset="0"/>
              </a:rPr>
              <a:t>APPLICATIONS</a:t>
            </a:r>
          </a:p>
          <a:p>
            <a:pPr algn="ctr" defTabSz="576263" rtl="0" fontAlgn="base">
              <a:lnSpc>
                <a:spcPct val="90000"/>
              </a:lnSpc>
              <a:spcBef>
                <a:spcPct val="50000"/>
              </a:spcBef>
              <a:spcAft>
                <a:spcPct val="0"/>
              </a:spcAft>
            </a:pPr>
            <a:endParaRPr lang="en-US" kern="1200">
              <a:solidFill>
                <a:srgbClr val="000000"/>
              </a:solidFill>
              <a:latin typeface="Futura Bk" pitchFamily="34" charset="0"/>
              <a:ea typeface="Arial Unicode MS" pitchFamily="34" charset="-128"/>
              <a:cs typeface="Arial Unicode MS" pitchFamily="34" charset="-128"/>
              <a:sym typeface="Arial" charset="0"/>
            </a:endParaRPr>
          </a:p>
        </p:txBody>
      </p:sp>
      <p:sp>
        <p:nvSpPr>
          <p:cNvPr id="16389" name="Rectangle 10"/>
          <p:cNvSpPr>
            <a:spLocks noChangeArrowheads="1"/>
          </p:cNvSpPr>
          <p:nvPr/>
        </p:nvSpPr>
        <p:spPr bwMode="auto">
          <a:xfrm>
            <a:off x="6199188" y="1366838"/>
            <a:ext cx="2733675" cy="490537"/>
          </a:xfrm>
          <a:prstGeom prst="rect">
            <a:avLst/>
          </a:prstGeom>
          <a:noFill/>
          <a:ln w="9525" algn="ctr">
            <a:noFill/>
            <a:miter lim="800000"/>
            <a:headEnd/>
            <a:tailEnd/>
          </a:ln>
        </p:spPr>
        <p:txBody>
          <a:bodyPr tIns="228600"/>
          <a:lstStyle/>
          <a:p>
            <a:pPr algn="ctr" defTabSz="576263" rtl="0" fontAlgn="base">
              <a:lnSpc>
                <a:spcPct val="90000"/>
              </a:lnSpc>
              <a:spcBef>
                <a:spcPct val="50000"/>
              </a:spcBef>
              <a:spcAft>
                <a:spcPct val="0"/>
              </a:spcAft>
            </a:pPr>
            <a:r>
              <a:rPr lang="en-US" kern="1200">
                <a:solidFill>
                  <a:srgbClr val="000000"/>
                </a:solidFill>
                <a:latin typeface="Futura Bk" pitchFamily="34" charset="0"/>
                <a:ea typeface="Arial Unicode MS" pitchFamily="34" charset="-128"/>
                <a:cs typeface="Arial Unicode MS" pitchFamily="34" charset="-128"/>
                <a:sym typeface="Arial" charset="0"/>
              </a:rPr>
              <a:t>OPERATIONS</a:t>
            </a:r>
          </a:p>
          <a:p>
            <a:pPr algn="ctr" defTabSz="576263" rtl="0" fontAlgn="base">
              <a:lnSpc>
                <a:spcPct val="90000"/>
              </a:lnSpc>
              <a:spcBef>
                <a:spcPct val="50000"/>
              </a:spcBef>
              <a:spcAft>
                <a:spcPct val="0"/>
              </a:spcAft>
            </a:pPr>
            <a:endParaRPr lang="en-US" kern="1200">
              <a:solidFill>
                <a:srgbClr val="000000"/>
              </a:solidFill>
              <a:latin typeface="Futura Bk" pitchFamily="34" charset="0"/>
              <a:ea typeface="Arial Unicode MS" pitchFamily="34" charset="-128"/>
              <a:cs typeface="Arial Unicode MS" pitchFamily="34" charset="-128"/>
              <a:sym typeface="Arial" charset="0"/>
            </a:endParaRPr>
          </a:p>
        </p:txBody>
      </p:sp>
      <p:sp>
        <p:nvSpPr>
          <p:cNvPr id="16390" name="Rectangle 12"/>
          <p:cNvSpPr>
            <a:spLocks noGrp="1" noChangeArrowheads="1"/>
          </p:cNvSpPr>
          <p:nvPr>
            <p:ph type="title"/>
          </p:nvPr>
        </p:nvSpPr>
        <p:spPr/>
        <p:txBody>
          <a:bodyPr/>
          <a:lstStyle/>
          <a:p>
            <a:r>
              <a:rPr lang="en-US" smtClean="0"/>
              <a:t>Driving efficiency with HP Business Technology Optimization solutions</a:t>
            </a:r>
          </a:p>
        </p:txBody>
      </p:sp>
      <p:sp>
        <p:nvSpPr>
          <p:cNvPr id="16391" name="Text Box 25"/>
          <p:cNvSpPr txBox="1">
            <a:spLocks noChangeArrowheads="1"/>
          </p:cNvSpPr>
          <p:nvPr/>
        </p:nvSpPr>
        <p:spPr bwMode="auto">
          <a:xfrm>
            <a:off x="292100" y="2036763"/>
            <a:ext cx="2698750" cy="2840037"/>
          </a:xfrm>
          <a:prstGeom prst="rect">
            <a:avLst/>
          </a:prstGeom>
          <a:noFill/>
          <a:ln w="9525">
            <a:noFill/>
            <a:miter lim="800000"/>
            <a:headEnd/>
            <a:tailEnd/>
          </a:ln>
        </p:spPr>
        <p:txBody>
          <a:bodyPr>
            <a:spAutoFit/>
          </a:bodyPr>
          <a:lstStyle/>
          <a:p>
            <a:pPr marL="682625" indent="-682625" algn="l" rtl="0" fontAlgn="base">
              <a:lnSpc>
                <a:spcPct val="90000"/>
              </a:lnSpc>
              <a:spcBef>
                <a:spcPct val="50000"/>
              </a:spcBef>
              <a:spcAft>
                <a:spcPct val="0"/>
              </a:spcAft>
            </a:pPr>
            <a:r>
              <a:rPr lang="en-US" sz="1500" b="1" kern="1200">
                <a:solidFill>
                  <a:srgbClr val="FDC643"/>
                </a:solidFill>
                <a:latin typeface="Futura Bk" pitchFamily="34" charset="0"/>
                <a:ea typeface="+mn-ea"/>
                <a:cs typeface="Arial" charset="0"/>
              </a:rPr>
              <a:t>7.8%</a:t>
            </a:r>
            <a:r>
              <a:rPr lang="en-US" sz="1500" kern="1200">
                <a:solidFill>
                  <a:srgbClr val="FFFFFF"/>
                </a:solidFill>
                <a:latin typeface="Futura Bk" pitchFamily="34" charset="0"/>
                <a:ea typeface="+mn-ea"/>
                <a:cs typeface="Arial" charset="0"/>
              </a:rPr>
              <a:t>	Saved from annual IT budget by avoiding non-strategic projects</a:t>
            </a:r>
          </a:p>
          <a:p>
            <a:pPr marL="682625" indent="-682625" algn="r" rtl="0" fontAlgn="base">
              <a:spcBef>
                <a:spcPct val="0"/>
              </a:spcBef>
              <a:spcAft>
                <a:spcPct val="0"/>
              </a:spcAft>
            </a:pPr>
            <a:r>
              <a:rPr lang="en-US" sz="1200" kern="1200">
                <a:solidFill>
                  <a:srgbClr val="FFFFFF"/>
                </a:solidFill>
                <a:latin typeface="Futura Bk" pitchFamily="34" charset="0"/>
                <a:ea typeface="+mn-ea"/>
                <a:cs typeface="Arial" charset="0"/>
              </a:rPr>
              <a:t>- Gantry Group study </a:t>
            </a:r>
          </a:p>
          <a:p>
            <a:pPr marL="682625" indent="-682625" algn="l" rtl="0" fontAlgn="base">
              <a:lnSpc>
                <a:spcPct val="90000"/>
              </a:lnSpc>
              <a:spcBef>
                <a:spcPct val="50000"/>
              </a:spcBef>
              <a:spcAft>
                <a:spcPct val="0"/>
              </a:spcAft>
            </a:pPr>
            <a:r>
              <a:rPr lang="en-US" sz="1500" b="1" kern="1200">
                <a:solidFill>
                  <a:srgbClr val="FDC643"/>
                </a:solidFill>
                <a:latin typeface="Futura Bk" pitchFamily="34" charset="0"/>
                <a:ea typeface="+mn-ea"/>
                <a:cs typeface="Arial" charset="0"/>
              </a:rPr>
              <a:t>$1.2M</a:t>
            </a:r>
            <a:r>
              <a:rPr lang="en-US" sz="1500" kern="1200">
                <a:solidFill>
                  <a:srgbClr val="FFFFFF"/>
                </a:solidFill>
                <a:latin typeface="Futura Bk" pitchFamily="34" charset="0"/>
                <a:ea typeface="+mn-ea"/>
                <a:cs typeface="Arial" charset="0"/>
              </a:rPr>
              <a:t>	Eliminated per year in recurring audit costs</a:t>
            </a:r>
            <a:endParaRPr lang="en-US" sz="1600" kern="1200">
              <a:solidFill>
                <a:srgbClr val="FFFFFF"/>
              </a:solidFill>
              <a:latin typeface="Futura Bk" pitchFamily="34" charset="0"/>
              <a:ea typeface="+mn-ea"/>
              <a:cs typeface="Arial" charset="0"/>
            </a:endParaRPr>
          </a:p>
          <a:p>
            <a:pPr marL="682625" indent="-682625" algn="r" rtl="0" fontAlgn="base">
              <a:spcBef>
                <a:spcPct val="0"/>
              </a:spcBef>
              <a:spcAft>
                <a:spcPct val="0"/>
              </a:spcAft>
            </a:pPr>
            <a:r>
              <a:rPr lang="en-US" sz="1200" kern="1200">
                <a:solidFill>
                  <a:srgbClr val="FFFFFF"/>
                </a:solidFill>
                <a:latin typeface="Futura Bk" pitchFamily="34" charset="0"/>
                <a:ea typeface="+mn-ea"/>
                <a:cs typeface="Arial" charset="0"/>
              </a:rPr>
              <a:t>- Constellation Energy</a:t>
            </a:r>
          </a:p>
          <a:p>
            <a:pPr marL="682625" indent="-682625" algn="l" rtl="0" fontAlgn="base">
              <a:lnSpc>
                <a:spcPct val="90000"/>
              </a:lnSpc>
              <a:spcBef>
                <a:spcPct val="50000"/>
              </a:spcBef>
              <a:spcAft>
                <a:spcPct val="0"/>
              </a:spcAft>
            </a:pPr>
            <a:r>
              <a:rPr lang="en-US" sz="1500" b="1" kern="1200">
                <a:solidFill>
                  <a:srgbClr val="FDC643"/>
                </a:solidFill>
                <a:latin typeface="Futura Bk" pitchFamily="34" charset="0"/>
                <a:ea typeface="+mn-ea"/>
                <a:cs typeface="Arial" charset="0"/>
              </a:rPr>
              <a:t>95%</a:t>
            </a:r>
            <a:r>
              <a:rPr lang="en-US" sz="1500" kern="1200">
                <a:solidFill>
                  <a:srgbClr val="FFFFFF"/>
                </a:solidFill>
                <a:latin typeface="Futura Bk" pitchFamily="34" charset="0"/>
                <a:ea typeface="+mn-ea"/>
                <a:cs typeface="Arial" charset="0"/>
              </a:rPr>
              <a:t> 	Compliance for all new services </a:t>
            </a:r>
          </a:p>
          <a:p>
            <a:pPr marL="682625" indent="-682625" algn="r" rtl="0" fontAlgn="base">
              <a:spcBef>
                <a:spcPct val="0"/>
              </a:spcBef>
              <a:spcAft>
                <a:spcPct val="0"/>
              </a:spcAft>
            </a:pPr>
            <a:r>
              <a:rPr lang="en-US" sz="1200" kern="1200">
                <a:solidFill>
                  <a:srgbClr val="FFFFFF"/>
                </a:solidFill>
                <a:latin typeface="Futura Bk" pitchFamily="34" charset="0"/>
                <a:ea typeface="+mn-ea"/>
                <a:cs typeface="Arial" charset="0"/>
              </a:rPr>
              <a:t>- UK mobile communications retailer</a:t>
            </a:r>
          </a:p>
          <a:p>
            <a:pPr marL="682625" indent="-682625" algn="l" rtl="0" fontAlgn="base">
              <a:lnSpc>
                <a:spcPct val="90000"/>
              </a:lnSpc>
              <a:spcBef>
                <a:spcPct val="50000"/>
              </a:spcBef>
              <a:spcAft>
                <a:spcPct val="0"/>
              </a:spcAft>
            </a:pPr>
            <a:endParaRPr lang="en-US" sz="1500" kern="1200">
              <a:solidFill>
                <a:srgbClr val="FFFFFF"/>
              </a:solidFill>
              <a:latin typeface="Futura Bk" pitchFamily="34" charset="0"/>
              <a:ea typeface="+mn-ea"/>
              <a:cs typeface="Arial" charset="0"/>
            </a:endParaRPr>
          </a:p>
        </p:txBody>
      </p:sp>
      <p:sp>
        <p:nvSpPr>
          <p:cNvPr id="31" name="Text Box 26"/>
          <p:cNvSpPr txBox="1">
            <a:spLocks noChangeArrowheads="1"/>
          </p:cNvSpPr>
          <p:nvPr/>
        </p:nvSpPr>
        <p:spPr bwMode="auto">
          <a:xfrm>
            <a:off x="3586163" y="2036763"/>
            <a:ext cx="2397125" cy="2746375"/>
          </a:xfrm>
          <a:prstGeom prst="rect">
            <a:avLst/>
          </a:prstGeom>
          <a:noFill/>
          <a:ln w="9525">
            <a:noFill/>
            <a:miter lim="800000"/>
            <a:headEnd/>
            <a:tailEnd/>
          </a:ln>
        </p:spPr>
        <p:txBody>
          <a:bodyPr>
            <a:spAutoFit/>
          </a:bodyPr>
          <a:lstStyle/>
          <a:p>
            <a:pPr marL="628650" indent="-628650" algn="l" rtl="0" fontAlgn="base">
              <a:lnSpc>
                <a:spcPct val="90000"/>
              </a:lnSpc>
              <a:spcBef>
                <a:spcPct val="50000"/>
              </a:spcBef>
              <a:spcAft>
                <a:spcPct val="0"/>
              </a:spcAft>
              <a:defRPr/>
            </a:pPr>
            <a:r>
              <a:rPr lang="en-US" sz="1500" b="1" kern="1200" dirty="0">
                <a:solidFill>
                  <a:srgbClr val="FDC643"/>
                </a:solidFill>
                <a:latin typeface="Futura Bk" pitchFamily="34" charset="0"/>
                <a:ea typeface="+mn-ea"/>
                <a:cs typeface="Arial" charset="0"/>
              </a:rPr>
              <a:t>75%</a:t>
            </a:r>
            <a:r>
              <a:rPr lang="en-US" sz="1500" kern="1200" dirty="0">
                <a:solidFill>
                  <a:srgbClr val="FFFFFF"/>
                </a:solidFill>
                <a:latin typeface="Futura Bk" pitchFamily="34" charset="0"/>
                <a:ea typeface="+mn-ea"/>
                <a:cs typeface="Arial" charset="0"/>
              </a:rPr>
              <a:t>	Reduction in performance validation cycle </a:t>
            </a:r>
          </a:p>
          <a:p>
            <a:pPr marL="682625" indent="-682625" algn="r" rtl="0" fontAlgn="base">
              <a:spcAft>
                <a:spcPct val="0"/>
              </a:spcAft>
              <a:defRPr/>
            </a:pPr>
            <a:r>
              <a:rPr lang="en-US" sz="1200" kern="1200" dirty="0">
                <a:solidFill>
                  <a:srgbClr val="FFFFFF"/>
                </a:solidFill>
                <a:latin typeface="Futura Bk" pitchFamily="34" charset="0"/>
                <a:ea typeface="+mn-ea"/>
                <a:cs typeface="Arial" charset="0"/>
              </a:rPr>
              <a:t>- </a:t>
            </a:r>
            <a:r>
              <a:rPr lang="en-US" sz="1200" kern="1200" dirty="0" err="1">
                <a:solidFill>
                  <a:srgbClr val="FFFFFF"/>
                </a:solidFill>
                <a:latin typeface="Futura Bk" pitchFamily="34" charset="0"/>
                <a:ea typeface="+mn-ea"/>
                <a:cs typeface="Arial" charset="0"/>
              </a:rPr>
              <a:t>Rabobank</a:t>
            </a:r>
            <a:endParaRPr lang="en-US" sz="1200" kern="1200" dirty="0">
              <a:solidFill>
                <a:srgbClr val="FFFFFF"/>
              </a:solidFill>
              <a:latin typeface="Futura Bk" pitchFamily="34" charset="0"/>
              <a:ea typeface="+mn-ea"/>
              <a:cs typeface="Arial" charset="0"/>
            </a:endParaRPr>
          </a:p>
          <a:p>
            <a:pPr marL="628650" indent="-628650" algn="l" rtl="0" fontAlgn="base">
              <a:lnSpc>
                <a:spcPct val="90000"/>
              </a:lnSpc>
              <a:spcBef>
                <a:spcPct val="50000"/>
              </a:spcBef>
              <a:spcAft>
                <a:spcPct val="0"/>
              </a:spcAft>
              <a:defRPr/>
            </a:pPr>
            <a:r>
              <a:rPr lang="en-US" sz="1500" b="1" kern="1200" dirty="0">
                <a:solidFill>
                  <a:srgbClr val="FDC643"/>
                </a:solidFill>
                <a:latin typeface="Futura Bk" pitchFamily="34" charset="0"/>
                <a:ea typeface="+mn-ea"/>
                <a:cs typeface="Arial" charset="0"/>
              </a:rPr>
              <a:t>95%</a:t>
            </a:r>
            <a:r>
              <a:rPr lang="en-US" sz="1500" kern="1200" dirty="0">
                <a:solidFill>
                  <a:srgbClr val="FFFFFF"/>
                </a:solidFill>
                <a:latin typeface="Futura Bk" pitchFamily="34" charset="0"/>
                <a:ea typeface="+mn-ea"/>
                <a:cs typeface="Arial" charset="0"/>
              </a:rPr>
              <a:t>	Decrease in audit samples </a:t>
            </a:r>
          </a:p>
          <a:p>
            <a:pPr marL="682625" indent="-682625" algn="r" rtl="0" fontAlgn="base">
              <a:spcAft>
                <a:spcPct val="0"/>
              </a:spcAft>
              <a:defRPr/>
            </a:pPr>
            <a:r>
              <a:rPr lang="en-US" sz="1200" kern="1200" dirty="0">
                <a:solidFill>
                  <a:srgbClr val="FFFFFF"/>
                </a:solidFill>
                <a:latin typeface="Futura Bk" pitchFamily="34" charset="0"/>
                <a:ea typeface="+mn-ea"/>
                <a:cs typeface="Arial" charset="0"/>
              </a:rPr>
              <a:t>- Constellation Energy</a:t>
            </a:r>
          </a:p>
          <a:p>
            <a:pPr marL="628650" indent="-628650" algn="l" rtl="0" fontAlgn="base">
              <a:lnSpc>
                <a:spcPct val="90000"/>
              </a:lnSpc>
              <a:spcBef>
                <a:spcPct val="50000"/>
              </a:spcBef>
              <a:spcAft>
                <a:spcPct val="0"/>
              </a:spcAft>
              <a:defRPr/>
            </a:pPr>
            <a:r>
              <a:rPr lang="en-US" sz="1500" b="1" kern="1200" dirty="0">
                <a:solidFill>
                  <a:srgbClr val="FDC643"/>
                </a:solidFill>
                <a:latin typeface="Futura Bk" pitchFamily="34" charset="0"/>
                <a:ea typeface="+mn-ea"/>
                <a:cs typeface="Arial" charset="0"/>
              </a:rPr>
              <a:t>1 hr</a:t>
            </a:r>
            <a:r>
              <a:rPr lang="en-US" sz="1500" kern="1200" dirty="0">
                <a:solidFill>
                  <a:srgbClr val="FFFFFF"/>
                </a:solidFill>
                <a:latin typeface="Futura Bk" pitchFamily="34" charset="0"/>
                <a:ea typeface="+mn-ea"/>
                <a:cs typeface="Arial" charset="0"/>
              </a:rPr>
              <a:t> 	Time to which security validation cycle was reduced from one week </a:t>
            </a:r>
          </a:p>
          <a:p>
            <a:pPr marL="682625" indent="-682625" algn="r" rtl="0" fontAlgn="base">
              <a:spcAft>
                <a:spcPct val="0"/>
              </a:spcAft>
              <a:defRPr/>
            </a:pPr>
            <a:r>
              <a:rPr lang="en-US" sz="1200" kern="1200" dirty="0">
                <a:solidFill>
                  <a:srgbClr val="FFFFFF"/>
                </a:solidFill>
                <a:latin typeface="Futura Bk" pitchFamily="34" charset="0"/>
                <a:ea typeface="+mn-ea"/>
                <a:cs typeface="Arial" charset="0"/>
              </a:rPr>
              <a:t>- Mobile data specialist</a:t>
            </a:r>
            <a:endParaRPr lang="en-US" sz="1500" kern="1200" dirty="0">
              <a:solidFill>
                <a:srgbClr val="FFFFFF"/>
              </a:solidFill>
              <a:latin typeface="Futura Bk" pitchFamily="34" charset="0"/>
              <a:ea typeface="+mn-ea"/>
              <a:cs typeface="Arial" charset="0"/>
            </a:endParaRPr>
          </a:p>
        </p:txBody>
      </p:sp>
      <p:sp>
        <p:nvSpPr>
          <p:cNvPr id="32" name="Text Box 27"/>
          <p:cNvSpPr txBox="1">
            <a:spLocks noChangeArrowheads="1"/>
          </p:cNvSpPr>
          <p:nvPr/>
        </p:nvSpPr>
        <p:spPr bwMode="auto">
          <a:xfrm>
            <a:off x="6434138" y="2036763"/>
            <a:ext cx="2381250" cy="2746375"/>
          </a:xfrm>
          <a:prstGeom prst="rect">
            <a:avLst/>
          </a:prstGeom>
          <a:noFill/>
          <a:ln w="9525">
            <a:noFill/>
            <a:miter lim="800000"/>
            <a:headEnd/>
            <a:tailEnd/>
          </a:ln>
        </p:spPr>
        <p:txBody>
          <a:bodyPr>
            <a:spAutoFit/>
          </a:bodyPr>
          <a:lstStyle/>
          <a:p>
            <a:pPr marL="628650" indent="-628650" algn="l" rtl="0" fontAlgn="base">
              <a:lnSpc>
                <a:spcPct val="90000"/>
              </a:lnSpc>
              <a:spcBef>
                <a:spcPct val="50000"/>
              </a:spcBef>
              <a:spcAft>
                <a:spcPct val="0"/>
              </a:spcAft>
              <a:defRPr/>
            </a:pPr>
            <a:r>
              <a:rPr lang="en-US" sz="1500" b="1" kern="1200" dirty="0">
                <a:solidFill>
                  <a:srgbClr val="FDC643"/>
                </a:solidFill>
                <a:latin typeface="Futura Bk" pitchFamily="34" charset="0"/>
                <a:ea typeface="+mn-ea"/>
                <a:cs typeface="Arial" charset="0"/>
              </a:rPr>
              <a:t>88%</a:t>
            </a:r>
            <a:r>
              <a:rPr lang="en-US" sz="1500" kern="1200" dirty="0">
                <a:solidFill>
                  <a:srgbClr val="FFFFFF"/>
                </a:solidFill>
                <a:latin typeface="Futura Bk" pitchFamily="34" charset="0"/>
                <a:ea typeface="+mn-ea"/>
                <a:cs typeface="Arial" charset="0"/>
              </a:rPr>
              <a:t>	Reduced costs for processing catalog requests by 88%</a:t>
            </a:r>
          </a:p>
          <a:p>
            <a:pPr marL="682625" indent="-682625" algn="r" rtl="0" fontAlgn="base">
              <a:spcAft>
                <a:spcPct val="0"/>
              </a:spcAft>
              <a:defRPr/>
            </a:pPr>
            <a:r>
              <a:rPr lang="en-US" sz="1200" kern="1200" dirty="0">
                <a:solidFill>
                  <a:srgbClr val="FFFFFF"/>
                </a:solidFill>
                <a:latin typeface="Futura Bk" pitchFamily="34" charset="0"/>
                <a:ea typeface="+mn-ea"/>
                <a:cs typeface="Arial" charset="0"/>
              </a:rPr>
              <a:t>- KBC</a:t>
            </a:r>
          </a:p>
          <a:p>
            <a:pPr marL="628650" indent="-628650" algn="l" rtl="0" fontAlgn="base">
              <a:lnSpc>
                <a:spcPct val="90000"/>
              </a:lnSpc>
              <a:spcBef>
                <a:spcPct val="50000"/>
              </a:spcBef>
              <a:spcAft>
                <a:spcPct val="0"/>
              </a:spcAft>
              <a:defRPr/>
            </a:pPr>
            <a:r>
              <a:rPr lang="en-US" sz="1500" b="1" kern="1200" dirty="0">
                <a:solidFill>
                  <a:srgbClr val="FDC643"/>
                </a:solidFill>
                <a:latin typeface="Futura Bk" pitchFamily="34" charset="0"/>
                <a:ea typeface="+mn-ea"/>
                <a:cs typeface="Arial" charset="0"/>
              </a:rPr>
              <a:t>100%</a:t>
            </a:r>
            <a:r>
              <a:rPr lang="en-US" sz="1500" kern="1200" dirty="0">
                <a:solidFill>
                  <a:srgbClr val="FFFFFF"/>
                </a:solidFill>
                <a:latin typeface="Futura Bk" pitchFamily="34" charset="0"/>
                <a:ea typeface="+mn-ea"/>
                <a:cs typeface="Arial" charset="0"/>
              </a:rPr>
              <a:t>	Resolution of incidents on time, with average fix time of 7 minutes </a:t>
            </a:r>
          </a:p>
          <a:p>
            <a:pPr marL="682625" indent="-682625" algn="r" rtl="0" fontAlgn="base">
              <a:spcAft>
                <a:spcPct val="0"/>
              </a:spcAft>
              <a:defRPr/>
            </a:pPr>
            <a:r>
              <a:rPr lang="en-US" sz="1200" kern="1200" dirty="0">
                <a:solidFill>
                  <a:srgbClr val="FFFFFF"/>
                </a:solidFill>
                <a:latin typeface="Futura Bk" pitchFamily="34" charset="0"/>
                <a:ea typeface="+mn-ea"/>
                <a:cs typeface="Arial" charset="0"/>
              </a:rPr>
              <a:t>- European electronic payments</a:t>
            </a:r>
            <a:endParaRPr lang="en-US" sz="1500" kern="1200" dirty="0">
              <a:solidFill>
                <a:srgbClr val="FFFFFF"/>
              </a:solidFill>
              <a:latin typeface="Futura Bk" pitchFamily="34" charset="0"/>
              <a:ea typeface="+mn-ea"/>
              <a:cs typeface="Arial" charset="0"/>
            </a:endParaRPr>
          </a:p>
          <a:p>
            <a:pPr marL="628650" indent="-628650" algn="l" rtl="0" fontAlgn="base">
              <a:lnSpc>
                <a:spcPct val="90000"/>
              </a:lnSpc>
              <a:spcBef>
                <a:spcPct val="50000"/>
              </a:spcBef>
              <a:spcAft>
                <a:spcPct val="0"/>
              </a:spcAft>
              <a:defRPr/>
            </a:pPr>
            <a:r>
              <a:rPr lang="en-US" sz="1500" b="1" kern="1200" dirty="0">
                <a:solidFill>
                  <a:srgbClr val="FDC643"/>
                </a:solidFill>
                <a:latin typeface="Futura Bk" pitchFamily="34" charset="0"/>
                <a:ea typeface="+mn-ea"/>
                <a:cs typeface="Arial" charset="0"/>
              </a:rPr>
              <a:t>95%</a:t>
            </a:r>
            <a:r>
              <a:rPr lang="en-US" sz="1500" kern="1200" dirty="0">
                <a:solidFill>
                  <a:srgbClr val="FFFFFF"/>
                </a:solidFill>
                <a:latin typeface="Futura Bk" pitchFamily="34" charset="0"/>
                <a:ea typeface="+mn-ea"/>
                <a:cs typeface="Arial" charset="0"/>
              </a:rPr>
              <a:t> 	Successful change implementations </a:t>
            </a:r>
          </a:p>
          <a:p>
            <a:pPr marL="682625" indent="-682625" algn="r" rtl="0" fontAlgn="base">
              <a:spcAft>
                <a:spcPct val="0"/>
              </a:spcAft>
              <a:defRPr/>
            </a:pPr>
            <a:r>
              <a:rPr lang="en-US" sz="1200" kern="1200" dirty="0">
                <a:solidFill>
                  <a:srgbClr val="FFFFFF"/>
                </a:solidFill>
                <a:latin typeface="Futura Bk" pitchFamily="34" charset="0"/>
                <a:ea typeface="+mn-ea"/>
                <a:cs typeface="Arial" charset="0"/>
              </a:rPr>
              <a:t>- Global asset management firm</a:t>
            </a:r>
            <a:endParaRPr lang="en-US" sz="1500" kern="1200" dirty="0">
              <a:solidFill>
                <a:srgbClr val="FFFFFF"/>
              </a:solidFill>
              <a:latin typeface="Futura Bk" pitchFamily="34" charset="0"/>
              <a:ea typeface="+mn-ea"/>
              <a:cs typeface="Arial" charset="0"/>
            </a:endParaRPr>
          </a:p>
        </p:txBody>
      </p:sp>
      <p:sp>
        <p:nvSpPr>
          <p:cNvPr id="14" name="Rectangle 16"/>
          <p:cNvSpPr>
            <a:spLocks noChangeArrowheads="1"/>
          </p:cNvSpPr>
          <p:nvPr/>
        </p:nvSpPr>
        <p:spPr bwMode="auto">
          <a:xfrm>
            <a:off x="720725" y="5575300"/>
            <a:ext cx="7737475" cy="936625"/>
          </a:xfrm>
          <a:prstGeom prst="rect">
            <a:avLst/>
          </a:prstGeom>
          <a:solidFill>
            <a:srgbClr val="EB5F01"/>
          </a:solidFill>
          <a:ln w="9525" algn="ctr">
            <a:noFill/>
            <a:miter lim="800000"/>
            <a:headEnd/>
            <a:tailEnd/>
          </a:ln>
        </p:spPr>
        <p:txBody>
          <a:bodyPr anchor="ctr"/>
          <a:lstStyle/>
          <a:p>
            <a:pPr algn="ctr" rtl="0" fontAlgn="base">
              <a:spcBef>
                <a:spcPct val="0"/>
              </a:spcBef>
              <a:spcAft>
                <a:spcPct val="0"/>
              </a:spcAft>
            </a:pPr>
            <a:r>
              <a:rPr lang="en-US" sz="2400" kern="1200">
                <a:solidFill>
                  <a:srgbClr val="FFFFFF"/>
                </a:solidFill>
                <a:latin typeface="Futura Bk" pitchFamily="34" charset="0"/>
                <a:ea typeface="+mn-ea"/>
                <a:cs typeface="Arial" charset="0"/>
              </a:rPr>
              <a:t>Better management of cost, risk, and change </a:t>
            </a:r>
            <a:br>
              <a:rPr lang="en-US" sz="2400" kern="1200">
                <a:solidFill>
                  <a:srgbClr val="FFFFFF"/>
                </a:solidFill>
                <a:latin typeface="Futura Bk" pitchFamily="34" charset="0"/>
                <a:ea typeface="+mn-ea"/>
                <a:cs typeface="Arial" charset="0"/>
              </a:rPr>
            </a:br>
            <a:r>
              <a:rPr lang="en-US" sz="2400" kern="1200">
                <a:solidFill>
                  <a:srgbClr val="FFFFFF"/>
                </a:solidFill>
                <a:latin typeface="Futura Bk" pitchFamily="34" charset="0"/>
                <a:ea typeface="+mn-ea"/>
                <a:cs typeface="Arial" charset="0"/>
              </a:rPr>
              <a:t>across strategy, applications and operations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6"/>
          <p:cNvSpPr>
            <a:spLocks noChangeArrowheads="1"/>
          </p:cNvSpPr>
          <p:nvPr/>
        </p:nvSpPr>
        <p:spPr bwMode="auto">
          <a:xfrm>
            <a:off x="560388" y="1400175"/>
            <a:ext cx="3840162" cy="4937125"/>
          </a:xfrm>
          <a:prstGeom prst="rect">
            <a:avLst/>
          </a:prstGeom>
          <a:solidFill>
            <a:schemeClr val="accent1"/>
          </a:solidFill>
          <a:ln w="9525">
            <a:noFill/>
            <a:miter lim="800000"/>
            <a:headEnd/>
            <a:tailEnd/>
          </a:ln>
        </p:spPr>
        <p:txBody>
          <a:bodyPr wrap="none" tIns="91440"/>
          <a:lstStyle/>
          <a:p>
            <a:pPr algn="ctr" rtl="0" fontAlgn="base">
              <a:spcBef>
                <a:spcPct val="0"/>
              </a:spcBef>
              <a:spcAft>
                <a:spcPct val="0"/>
              </a:spcAft>
            </a:pPr>
            <a:r>
              <a:rPr lang="en-US" sz="2400" kern="1200">
                <a:solidFill>
                  <a:srgbClr val="FFFFFF"/>
                </a:solidFill>
                <a:latin typeface="Futura Lt" pitchFamily="34" charset="0"/>
                <a:ea typeface="+mn-ea"/>
                <a:cs typeface="Arial" charset="0"/>
              </a:rPr>
              <a:t>Application Modernization</a:t>
            </a:r>
          </a:p>
          <a:p>
            <a:pPr algn="ctr" rtl="0" fontAlgn="base">
              <a:spcBef>
                <a:spcPct val="0"/>
              </a:spcBef>
              <a:spcAft>
                <a:spcPct val="0"/>
              </a:spcAft>
            </a:pPr>
            <a:endParaRPr lang="en-US" sz="2400" kern="1200">
              <a:solidFill>
                <a:srgbClr val="FFFFFF"/>
              </a:solidFill>
              <a:latin typeface="Futura Lt" pitchFamily="34" charset="0"/>
              <a:ea typeface="+mn-ea"/>
              <a:cs typeface="Arial" charset="0"/>
            </a:endParaRPr>
          </a:p>
        </p:txBody>
      </p:sp>
      <p:sp>
        <p:nvSpPr>
          <p:cNvPr id="17411" name="TextBox 45"/>
          <p:cNvSpPr txBox="1">
            <a:spLocks noChangeArrowheads="1"/>
          </p:cNvSpPr>
          <p:nvPr/>
        </p:nvSpPr>
        <p:spPr bwMode="auto">
          <a:xfrm>
            <a:off x="650875" y="2017713"/>
            <a:ext cx="3657600" cy="2635250"/>
          </a:xfrm>
          <a:prstGeom prst="rect">
            <a:avLst/>
          </a:prstGeom>
          <a:solidFill>
            <a:srgbClr val="EB5F01"/>
          </a:solidFill>
          <a:ln w="9525">
            <a:noFill/>
            <a:miter lim="800000"/>
            <a:headEnd/>
            <a:tailEnd/>
          </a:ln>
        </p:spPr>
        <p:txBody>
          <a:bodyPr tIns="137160"/>
          <a:lstStyle/>
          <a:p>
            <a:pPr algn="ctr" rtl="0" fontAlgn="base">
              <a:lnSpc>
                <a:spcPct val="90000"/>
              </a:lnSpc>
              <a:spcBef>
                <a:spcPct val="0"/>
              </a:spcBef>
              <a:spcAft>
                <a:spcPct val="0"/>
              </a:spcAft>
            </a:pPr>
            <a:r>
              <a:rPr lang="en-US" sz="2400" kern="1200">
                <a:solidFill>
                  <a:srgbClr val="FFFFFF"/>
                </a:solidFill>
                <a:latin typeface="Futura Hv" pitchFamily="34" charset="0"/>
                <a:ea typeface="+mn-ea"/>
                <a:cs typeface="Arial" charset="0"/>
              </a:rPr>
              <a:t>HP Quality Center 10</a:t>
            </a:r>
            <a:endParaRPr lang="en-US" sz="1200" kern="1200">
              <a:solidFill>
                <a:srgbClr val="FFFFFF"/>
              </a:solidFill>
              <a:latin typeface="Futura Hv" pitchFamily="34" charset="0"/>
              <a:ea typeface="+mn-ea"/>
              <a:cs typeface="Arial" charset="0"/>
            </a:endParaRPr>
          </a:p>
        </p:txBody>
      </p:sp>
      <p:sp>
        <p:nvSpPr>
          <p:cNvPr id="17412" name="Rectangle 27"/>
          <p:cNvSpPr>
            <a:spLocks noChangeArrowheads="1"/>
          </p:cNvSpPr>
          <p:nvPr/>
        </p:nvSpPr>
        <p:spPr bwMode="auto">
          <a:xfrm>
            <a:off x="4745038" y="1401763"/>
            <a:ext cx="3840162" cy="4937125"/>
          </a:xfrm>
          <a:prstGeom prst="rect">
            <a:avLst/>
          </a:prstGeom>
          <a:solidFill>
            <a:schemeClr val="accent1"/>
          </a:solidFill>
          <a:ln w="9525" algn="ctr">
            <a:noFill/>
            <a:miter lim="800000"/>
            <a:headEnd/>
            <a:tailEnd/>
          </a:ln>
        </p:spPr>
        <p:txBody>
          <a:bodyPr wrap="none" tIns="91440"/>
          <a:lstStyle/>
          <a:p>
            <a:pPr algn="ctr" rtl="0" fontAlgn="base">
              <a:spcBef>
                <a:spcPct val="0"/>
              </a:spcBef>
              <a:spcAft>
                <a:spcPct val="0"/>
              </a:spcAft>
            </a:pPr>
            <a:r>
              <a:rPr lang="en-US" sz="2400" kern="1200">
                <a:solidFill>
                  <a:srgbClr val="FFFFFF"/>
                </a:solidFill>
                <a:latin typeface="Futura Lt" pitchFamily="34" charset="0"/>
                <a:ea typeface="+mn-ea"/>
                <a:cs typeface="Arial" charset="0"/>
              </a:rPr>
              <a:t>Operations Modernization</a:t>
            </a:r>
          </a:p>
        </p:txBody>
      </p:sp>
      <p:sp>
        <p:nvSpPr>
          <p:cNvPr id="17413" name="Rectangle 31"/>
          <p:cNvSpPr>
            <a:spLocks noGrp="1" noChangeArrowheads="1"/>
          </p:cNvSpPr>
          <p:nvPr>
            <p:ph type="title"/>
          </p:nvPr>
        </p:nvSpPr>
        <p:spPr>
          <a:xfrm>
            <a:off x="428625" y="114300"/>
            <a:ext cx="8715375" cy="1143000"/>
          </a:xfrm>
        </p:spPr>
        <p:txBody>
          <a:bodyPr/>
          <a:lstStyle/>
          <a:p>
            <a:r>
              <a:rPr lang="en-US" smtClean="0"/>
              <a:t>Introducing new HP Business </a:t>
            </a:r>
            <a:br>
              <a:rPr lang="en-US" smtClean="0"/>
            </a:br>
            <a:r>
              <a:rPr lang="en-US" smtClean="0"/>
              <a:t>Technology Optimization (BTO) solutions</a:t>
            </a:r>
          </a:p>
        </p:txBody>
      </p:sp>
      <p:sp>
        <p:nvSpPr>
          <p:cNvPr id="17414" name="TextBox 46"/>
          <p:cNvSpPr txBox="1">
            <a:spLocks noChangeArrowheads="1"/>
          </p:cNvSpPr>
          <p:nvPr/>
        </p:nvSpPr>
        <p:spPr bwMode="auto">
          <a:xfrm>
            <a:off x="4835525" y="2017713"/>
            <a:ext cx="3657600" cy="2635250"/>
          </a:xfrm>
          <a:prstGeom prst="rect">
            <a:avLst/>
          </a:prstGeom>
          <a:solidFill>
            <a:srgbClr val="EB5F01"/>
          </a:solidFill>
          <a:ln w="9525" algn="ctr">
            <a:noFill/>
            <a:miter lim="800000"/>
            <a:headEnd/>
            <a:tailEnd/>
          </a:ln>
        </p:spPr>
        <p:txBody>
          <a:bodyPr tIns="137160"/>
          <a:lstStyle/>
          <a:p>
            <a:pPr algn="ctr" rtl="0" fontAlgn="base">
              <a:lnSpc>
                <a:spcPct val="90000"/>
              </a:lnSpc>
              <a:spcBef>
                <a:spcPct val="0"/>
              </a:spcBef>
              <a:spcAft>
                <a:spcPct val="0"/>
              </a:spcAft>
            </a:pPr>
            <a:r>
              <a:rPr lang="en-US" sz="2000" kern="1200">
                <a:solidFill>
                  <a:srgbClr val="FFFFFF"/>
                </a:solidFill>
                <a:latin typeface="Futura Hv" pitchFamily="34" charset="0"/>
                <a:ea typeface="+mn-ea"/>
                <a:cs typeface="Arial" charset="0"/>
              </a:rPr>
              <a:t>HP Universal Configuration Management Database 8 </a:t>
            </a:r>
            <a:r>
              <a:rPr lang="en-US" kern="1200">
                <a:solidFill>
                  <a:srgbClr val="FFFFFF"/>
                </a:solidFill>
                <a:latin typeface="Futura Bk" pitchFamily="34" charset="0"/>
                <a:ea typeface="+mn-ea"/>
                <a:cs typeface="Arial" charset="0"/>
              </a:rPr>
              <a:t/>
            </a:r>
            <a:br>
              <a:rPr lang="en-US" kern="1200">
                <a:solidFill>
                  <a:srgbClr val="FFFFFF"/>
                </a:solidFill>
                <a:latin typeface="Futura Bk" pitchFamily="34" charset="0"/>
                <a:ea typeface="+mn-ea"/>
                <a:cs typeface="Arial" charset="0"/>
              </a:rPr>
            </a:br>
            <a:endParaRPr lang="en-US" kern="1200">
              <a:solidFill>
                <a:srgbClr val="FFFFFF"/>
              </a:solidFill>
              <a:latin typeface="Futura Bk" pitchFamily="34" charset="0"/>
              <a:ea typeface="+mn-ea"/>
              <a:cs typeface="Arial" charset="0"/>
            </a:endParaRPr>
          </a:p>
          <a:p>
            <a:pPr marL="285750" lvl="1" indent="-171450" algn="l" rtl="0" fontAlgn="base">
              <a:lnSpc>
                <a:spcPct val="90000"/>
              </a:lnSpc>
              <a:spcBef>
                <a:spcPct val="0"/>
              </a:spcBef>
              <a:spcAft>
                <a:spcPct val="0"/>
              </a:spcAft>
              <a:buFontTx/>
              <a:buChar char="•"/>
            </a:pPr>
            <a:endParaRPr lang="en-US" sz="1400" kern="1200">
              <a:solidFill>
                <a:srgbClr val="FFFFFF"/>
              </a:solidFill>
              <a:latin typeface="Futura Bk" pitchFamily="34" charset="0"/>
              <a:ea typeface="+mn-ea"/>
              <a:cs typeface="Arial" charset="0"/>
            </a:endParaRPr>
          </a:p>
          <a:p>
            <a:pPr marL="285750" lvl="1" indent="-171450" algn="l" rtl="0" fontAlgn="base">
              <a:lnSpc>
                <a:spcPct val="90000"/>
              </a:lnSpc>
              <a:spcBef>
                <a:spcPct val="0"/>
              </a:spcBef>
              <a:spcAft>
                <a:spcPct val="0"/>
              </a:spcAft>
            </a:pPr>
            <a:endParaRPr lang="en-US" sz="1400" kern="1200">
              <a:solidFill>
                <a:srgbClr val="FFFFFF"/>
              </a:solidFill>
              <a:latin typeface="Futura Hv" pitchFamily="34" charset="0"/>
              <a:ea typeface="+mn-ea"/>
              <a:cs typeface="Arial" charset="0"/>
            </a:endParaRPr>
          </a:p>
        </p:txBody>
      </p:sp>
      <p:sp>
        <p:nvSpPr>
          <p:cNvPr id="17415" name="Rectangle 7"/>
          <p:cNvSpPr>
            <a:spLocks noChangeArrowheads="1"/>
          </p:cNvSpPr>
          <p:nvPr/>
        </p:nvSpPr>
        <p:spPr bwMode="auto">
          <a:xfrm>
            <a:off x="4835525" y="4981575"/>
            <a:ext cx="3657600" cy="1279525"/>
          </a:xfrm>
          <a:prstGeom prst="rect">
            <a:avLst/>
          </a:prstGeom>
          <a:solidFill>
            <a:srgbClr val="FDC643"/>
          </a:solidFill>
          <a:ln w="9525">
            <a:noFill/>
            <a:miter lim="800000"/>
            <a:headEnd/>
            <a:tailEnd/>
          </a:ln>
        </p:spPr>
        <p:txBody>
          <a:bodyPr anchor="ctr"/>
          <a:lstStyle/>
          <a:p>
            <a:pPr algn="ctr" rtl="0" fontAlgn="base">
              <a:lnSpc>
                <a:spcPct val="90000"/>
              </a:lnSpc>
              <a:spcBef>
                <a:spcPct val="0"/>
              </a:spcBef>
              <a:spcAft>
                <a:spcPct val="0"/>
              </a:spcAft>
            </a:pPr>
            <a:r>
              <a:rPr lang="en-US" kern="1200">
                <a:solidFill>
                  <a:srgbClr val="000000"/>
                </a:solidFill>
                <a:latin typeface="Futura Bk" pitchFamily="34" charset="0"/>
                <a:ea typeface="+mn-ea"/>
                <a:cs typeface="Arial" charset="0"/>
              </a:rPr>
              <a:t>Gain a 360-degree view of business services for unprecedented automation and operational predictability</a:t>
            </a:r>
          </a:p>
        </p:txBody>
      </p:sp>
      <p:sp>
        <p:nvSpPr>
          <p:cNvPr id="17416" name="Rectangle 8"/>
          <p:cNvSpPr>
            <a:spLocks noChangeArrowheads="1"/>
          </p:cNvSpPr>
          <p:nvPr/>
        </p:nvSpPr>
        <p:spPr bwMode="auto">
          <a:xfrm>
            <a:off x="5051425" y="2771775"/>
            <a:ext cx="3249613" cy="1827213"/>
          </a:xfrm>
          <a:prstGeom prst="rect">
            <a:avLst/>
          </a:prstGeom>
          <a:noFill/>
          <a:ln w="9525">
            <a:noFill/>
            <a:miter lim="800000"/>
            <a:headEnd/>
            <a:tailEnd/>
          </a:ln>
        </p:spPr>
        <p:txBody>
          <a:bodyPr>
            <a:spAutoFit/>
          </a:bodyPr>
          <a:lstStyle/>
          <a:p>
            <a:pPr marL="174625" lvl="1" indent="-174625" algn="l" rtl="0" fontAlgn="base">
              <a:lnSpc>
                <a:spcPct val="90000"/>
              </a:lnSpc>
              <a:spcBef>
                <a:spcPct val="0"/>
              </a:spcBef>
              <a:spcAft>
                <a:spcPct val="0"/>
              </a:spcAft>
            </a:pPr>
            <a:r>
              <a:rPr lang="en-US" sz="1600" kern="1200">
                <a:solidFill>
                  <a:srgbClr val="FFFFFF"/>
                </a:solidFill>
                <a:latin typeface="Futura Bk" pitchFamily="34" charset="0"/>
                <a:ea typeface="+mn-ea"/>
                <a:cs typeface="Arial" charset="0"/>
              </a:rPr>
              <a:t>New integrated releases</a:t>
            </a:r>
          </a:p>
          <a:p>
            <a:pPr marL="174625" lvl="1" indent="-174625" algn="l" rtl="0" fontAlgn="base">
              <a:spcBef>
                <a:spcPts val="200"/>
              </a:spcBef>
              <a:spcAft>
                <a:spcPct val="0"/>
              </a:spcAft>
              <a:buFontTx/>
              <a:buChar char="•"/>
            </a:pPr>
            <a:r>
              <a:rPr lang="en-US" sz="1500" kern="1200">
                <a:solidFill>
                  <a:srgbClr val="FFFFFF"/>
                </a:solidFill>
                <a:latin typeface="Futura Bk" pitchFamily="34" charset="0"/>
                <a:ea typeface="+mn-ea"/>
                <a:cs typeface="Arial" charset="0"/>
              </a:rPr>
              <a:t>HP Business Availability Center 8 </a:t>
            </a:r>
          </a:p>
          <a:p>
            <a:pPr marL="174625" lvl="1" indent="-174625" algn="l" rtl="0" fontAlgn="base">
              <a:spcBef>
                <a:spcPts val="200"/>
              </a:spcBef>
              <a:spcAft>
                <a:spcPct val="0"/>
              </a:spcAft>
              <a:buFontTx/>
              <a:buChar char="•"/>
            </a:pPr>
            <a:r>
              <a:rPr lang="en-US" sz="1500" kern="1200">
                <a:solidFill>
                  <a:srgbClr val="FFFFFF"/>
                </a:solidFill>
                <a:latin typeface="Futura Bk" pitchFamily="34" charset="0"/>
                <a:ea typeface="+mn-ea"/>
                <a:cs typeface="Arial" charset="0"/>
              </a:rPr>
              <a:t>HP Operations Manager i Series</a:t>
            </a:r>
          </a:p>
          <a:p>
            <a:pPr marL="174625" lvl="1" indent="-174625" algn="l" rtl="0" fontAlgn="base">
              <a:spcBef>
                <a:spcPts val="200"/>
              </a:spcBef>
              <a:spcAft>
                <a:spcPct val="0"/>
              </a:spcAft>
              <a:buFontTx/>
              <a:buChar char="•"/>
            </a:pPr>
            <a:r>
              <a:rPr lang="en-US" sz="1500" kern="1200">
                <a:solidFill>
                  <a:srgbClr val="FFFFFF"/>
                </a:solidFill>
                <a:latin typeface="Futura Bk" pitchFamily="34" charset="0"/>
                <a:ea typeface="+mn-ea"/>
                <a:cs typeface="Arial" charset="0"/>
              </a:rPr>
              <a:t>HP Network Node Manager i Series Advanced</a:t>
            </a:r>
          </a:p>
          <a:p>
            <a:pPr marL="174625" lvl="1" indent="-174625" algn="l" rtl="0" fontAlgn="base">
              <a:spcBef>
                <a:spcPts val="200"/>
              </a:spcBef>
              <a:spcAft>
                <a:spcPct val="0"/>
              </a:spcAft>
              <a:buFontTx/>
              <a:buChar char="•"/>
            </a:pPr>
            <a:r>
              <a:rPr lang="en-US" sz="1500" kern="1200">
                <a:solidFill>
                  <a:srgbClr val="FFFFFF"/>
                </a:solidFill>
                <a:latin typeface="Futura Bk" pitchFamily="34" charset="0"/>
                <a:ea typeface="+mn-ea"/>
                <a:cs typeface="Arial" charset="0"/>
              </a:rPr>
              <a:t>HP Network Automation  7.5</a:t>
            </a:r>
          </a:p>
          <a:p>
            <a:pPr marL="174625" lvl="1" indent="-174625" algn="l" rtl="0" fontAlgn="base">
              <a:spcBef>
                <a:spcPts val="200"/>
              </a:spcBef>
              <a:spcAft>
                <a:spcPct val="0"/>
              </a:spcAft>
              <a:buFontTx/>
              <a:buChar char="•"/>
            </a:pPr>
            <a:r>
              <a:rPr lang="en-US" sz="1500" kern="1200">
                <a:solidFill>
                  <a:srgbClr val="FFFFFF"/>
                </a:solidFill>
                <a:latin typeface="Futura Bk" pitchFamily="34" charset="0"/>
                <a:ea typeface="+mn-ea"/>
                <a:cs typeface="Arial" charset="0"/>
              </a:rPr>
              <a:t>HP Service Manager 7.1</a:t>
            </a:r>
          </a:p>
        </p:txBody>
      </p:sp>
      <p:sp>
        <p:nvSpPr>
          <p:cNvPr id="17417" name="Rectangle 6"/>
          <p:cNvSpPr>
            <a:spLocks noChangeArrowheads="1"/>
          </p:cNvSpPr>
          <p:nvPr/>
        </p:nvSpPr>
        <p:spPr bwMode="auto">
          <a:xfrm>
            <a:off x="650875" y="4981575"/>
            <a:ext cx="3657600" cy="1279525"/>
          </a:xfrm>
          <a:prstGeom prst="rect">
            <a:avLst/>
          </a:prstGeom>
          <a:solidFill>
            <a:srgbClr val="FDC643"/>
          </a:solidFill>
          <a:ln w="9525">
            <a:noFill/>
            <a:miter lim="800000"/>
            <a:headEnd/>
            <a:tailEnd/>
          </a:ln>
        </p:spPr>
        <p:txBody>
          <a:bodyPr anchor="ctr"/>
          <a:lstStyle/>
          <a:p>
            <a:pPr algn="ctr" rtl="0" fontAlgn="base">
              <a:lnSpc>
                <a:spcPct val="90000"/>
              </a:lnSpc>
              <a:spcBef>
                <a:spcPct val="0"/>
              </a:spcBef>
              <a:spcAft>
                <a:spcPct val="0"/>
              </a:spcAft>
            </a:pPr>
            <a:r>
              <a:rPr lang="en-US" kern="1200">
                <a:solidFill>
                  <a:srgbClr val="000000"/>
                </a:solidFill>
                <a:latin typeface="Futura Bk" pitchFamily="34" charset="0"/>
                <a:ea typeface="+mn-ea"/>
                <a:cs typeface="Arial" charset="0"/>
              </a:rPr>
              <a:t>Accelerate and realize the benefits of application modernization</a:t>
            </a:r>
          </a:p>
        </p:txBody>
      </p:sp>
      <p:sp>
        <p:nvSpPr>
          <p:cNvPr id="17418" name="AutoShape 15"/>
          <p:cNvSpPr>
            <a:spLocks noChangeArrowheads="1"/>
          </p:cNvSpPr>
          <p:nvPr/>
        </p:nvSpPr>
        <p:spPr bwMode="auto">
          <a:xfrm flipV="1">
            <a:off x="719138" y="4645025"/>
            <a:ext cx="3522662" cy="269875"/>
          </a:xfrm>
          <a:prstGeom prst="triangle">
            <a:avLst>
              <a:gd name="adj" fmla="val 50000"/>
            </a:avLst>
          </a:prstGeom>
          <a:gradFill rotWithShape="1">
            <a:gsLst>
              <a:gs pos="0">
                <a:srgbClr val="87A6C5"/>
              </a:gs>
              <a:gs pos="100000">
                <a:srgbClr val="FFFFFF">
                  <a:alpha val="0"/>
                </a:srgbClr>
              </a:gs>
            </a:gsLst>
            <a:lin ang="5400000" scaled="1"/>
          </a:gradFill>
          <a:ln w="25400" algn="ctr">
            <a:noFill/>
            <a:miter lim="800000"/>
            <a:headEnd/>
            <a:tailEnd/>
          </a:ln>
        </p:spPr>
        <p:txBody>
          <a:bodyPr rot="10800000" anchor="ctr"/>
          <a:lstStyle/>
          <a:p>
            <a:pPr algn="ctr" rtl="0" fontAlgn="base">
              <a:spcBef>
                <a:spcPct val="0"/>
              </a:spcBef>
              <a:spcAft>
                <a:spcPct val="0"/>
              </a:spcAft>
            </a:pPr>
            <a:endParaRPr lang="en-US" kern="1200">
              <a:solidFill>
                <a:srgbClr val="FFFFFF"/>
              </a:solidFill>
              <a:latin typeface="Arial" charset="0"/>
              <a:ea typeface="+mn-ea"/>
              <a:cs typeface="Arial" charset="0"/>
            </a:endParaRPr>
          </a:p>
        </p:txBody>
      </p:sp>
      <p:sp>
        <p:nvSpPr>
          <p:cNvPr id="17419" name="AutoShape 15"/>
          <p:cNvSpPr>
            <a:spLocks noChangeArrowheads="1"/>
          </p:cNvSpPr>
          <p:nvPr/>
        </p:nvSpPr>
        <p:spPr bwMode="auto">
          <a:xfrm flipV="1">
            <a:off x="4903788" y="4645025"/>
            <a:ext cx="3522662" cy="269875"/>
          </a:xfrm>
          <a:prstGeom prst="triangle">
            <a:avLst>
              <a:gd name="adj" fmla="val 50000"/>
            </a:avLst>
          </a:prstGeom>
          <a:gradFill rotWithShape="1">
            <a:gsLst>
              <a:gs pos="0">
                <a:srgbClr val="87A6C5"/>
              </a:gs>
              <a:gs pos="100000">
                <a:srgbClr val="FFFFFF">
                  <a:alpha val="0"/>
                </a:srgbClr>
              </a:gs>
            </a:gsLst>
            <a:lin ang="5400000" scaled="1"/>
          </a:gradFill>
          <a:ln w="25400" algn="ctr">
            <a:noFill/>
            <a:miter lim="800000"/>
            <a:headEnd/>
            <a:tailEnd/>
          </a:ln>
        </p:spPr>
        <p:txBody>
          <a:bodyPr rot="10800000" anchor="ctr"/>
          <a:lstStyle/>
          <a:p>
            <a:pPr algn="ctr" rtl="0" fontAlgn="base">
              <a:spcBef>
                <a:spcPct val="0"/>
              </a:spcBef>
              <a:spcAft>
                <a:spcPct val="0"/>
              </a:spcAft>
            </a:pPr>
            <a:endParaRPr lang="en-US" kern="1200">
              <a:solidFill>
                <a:srgbClr val="FFFFFF"/>
              </a:solidFill>
              <a:latin typeface="Arial" charset="0"/>
              <a:ea typeface="+mn-ea"/>
              <a:cs typeface="Arial" charset="0"/>
            </a:endParaRPr>
          </a:p>
        </p:txBody>
      </p:sp>
      <p:sp>
        <p:nvSpPr>
          <p:cNvPr id="17420" name="Rectangle 16"/>
          <p:cNvSpPr>
            <a:spLocks noChangeArrowheads="1"/>
          </p:cNvSpPr>
          <p:nvPr/>
        </p:nvSpPr>
        <p:spPr bwMode="auto">
          <a:xfrm>
            <a:off x="836613" y="2771775"/>
            <a:ext cx="3036887" cy="1581150"/>
          </a:xfrm>
          <a:prstGeom prst="rect">
            <a:avLst/>
          </a:prstGeom>
          <a:noFill/>
          <a:ln w="9525">
            <a:noFill/>
            <a:miter lim="800000"/>
            <a:headEnd/>
            <a:tailEnd/>
          </a:ln>
        </p:spPr>
        <p:txBody>
          <a:bodyPr>
            <a:spAutoFit/>
          </a:bodyPr>
          <a:lstStyle/>
          <a:p>
            <a:pPr marL="174625" lvl="1" indent="-174625" algn="l" rtl="0" fontAlgn="base">
              <a:spcBef>
                <a:spcPts val="200"/>
              </a:spcBef>
              <a:spcAft>
                <a:spcPct val="0"/>
              </a:spcAft>
              <a:buFontTx/>
              <a:buChar char="•"/>
            </a:pPr>
            <a:r>
              <a:rPr lang="en-US" sz="1500" kern="1200">
                <a:solidFill>
                  <a:srgbClr val="FFFFFF"/>
                </a:solidFill>
                <a:latin typeface="Futura Bk" pitchFamily="34" charset="0"/>
                <a:ea typeface="+mn-ea"/>
                <a:cs typeface="Arial" charset="0"/>
              </a:rPr>
              <a:t>QC (Starter, Enterprise, Premier)</a:t>
            </a:r>
          </a:p>
          <a:p>
            <a:pPr marL="174625" lvl="1" indent="-174625" algn="l" rtl="0" fontAlgn="base">
              <a:spcBef>
                <a:spcPts val="200"/>
              </a:spcBef>
              <a:spcAft>
                <a:spcPct val="0"/>
              </a:spcAft>
              <a:buFontTx/>
              <a:buChar char="•"/>
            </a:pPr>
            <a:r>
              <a:rPr lang="en-US" sz="1500" kern="1200">
                <a:solidFill>
                  <a:srgbClr val="FFFFFF"/>
                </a:solidFill>
                <a:latin typeface="Futura Bk" pitchFamily="34" charset="0"/>
                <a:ea typeface="+mn-ea"/>
                <a:cs typeface="Arial" charset="0"/>
              </a:rPr>
              <a:t>Requirements Management</a:t>
            </a:r>
          </a:p>
          <a:p>
            <a:pPr marL="174625" lvl="1" indent="-174625" algn="l" rtl="0" fontAlgn="base">
              <a:spcBef>
                <a:spcPts val="200"/>
              </a:spcBef>
              <a:spcAft>
                <a:spcPct val="0"/>
              </a:spcAft>
              <a:buFontTx/>
              <a:buChar char="•"/>
            </a:pPr>
            <a:r>
              <a:rPr lang="en-US" sz="1500" kern="1200">
                <a:solidFill>
                  <a:srgbClr val="FFFFFF"/>
                </a:solidFill>
                <a:latin typeface="Futura Bk" pitchFamily="34" charset="0"/>
                <a:ea typeface="+mn-ea"/>
                <a:cs typeface="Arial" charset="0"/>
              </a:rPr>
              <a:t>QuickTest Professional </a:t>
            </a:r>
          </a:p>
          <a:p>
            <a:pPr marL="174625" lvl="1" indent="-174625" algn="l" rtl="0" fontAlgn="base">
              <a:spcBef>
                <a:spcPts val="200"/>
              </a:spcBef>
              <a:spcAft>
                <a:spcPct val="0"/>
              </a:spcAft>
              <a:buFontTx/>
              <a:buChar char="•"/>
            </a:pPr>
            <a:r>
              <a:rPr lang="en-US" sz="1500" kern="1200">
                <a:solidFill>
                  <a:srgbClr val="FFFFFF"/>
                </a:solidFill>
                <a:latin typeface="Futura Bk" pitchFamily="34" charset="0"/>
                <a:ea typeface="+mn-ea"/>
                <a:cs typeface="Arial" charset="0"/>
              </a:rPr>
              <a:t>Business Process Testing</a:t>
            </a:r>
          </a:p>
          <a:p>
            <a:pPr marL="174625" lvl="1" indent="-174625" algn="l" rtl="0" fontAlgn="base">
              <a:spcBef>
                <a:spcPts val="200"/>
              </a:spcBef>
              <a:spcAft>
                <a:spcPct val="0"/>
              </a:spcAft>
              <a:buFontTx/>
              <a:buChar char="•"/>
            </a:pPr>
            <a:r>
              <a:rPr lang="en-US" sz="1500" kern="1200">
                <a:solidFill>
                  <a:srgbClr val="FFFFFF"/>
                </a:solidFill>
                <a:latin typeface="Futura Bk" pitchFamily="34" charset="0"/>
                <a:ea typeface="+mn-ea"/>
                <a:cs typeface="Arial" charset="0"/>
              </a:rPr>
              <a:t>Refresh of all related modules and add-ons </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Background_onl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5" name="Rectangle 4"/>
          <p:cNvSpPr>
            <a:spLocks noGrp="1" noChangeArrowheads="1"/>
          </p:cNvSpPr>
          <p:nvPr>
            <p:ph type="title"/>
          </p:nvPr>
        </p:nvSpPr>
        <p:spPr>
          <a:xfrm>
            <a:off x="428625" y="1481138"/>
            <a:ext cx="8245475" cy="1322387"/>
          </a:xfrm>
        </p:spPr>
        <p:txBody>
          <a:bodyPr>
            <a:spAutoFit/>
          </a:bodyPr>
          <a:lstStyle/>
          <a:p>
            <a:pPr algn="ctr">
              <a:lnSpc>
                <a:spcPct val="100000"/>
              </a:lnSpc>
            </a:pPr>
            <a:r>
              <a:rPr lang="en-US" altLang="en-US" sz="4000" smtClean="0">
                <a:solidFill>
                  <a:schemeClr val="bg1"/>
                </a:solidFill>
                <a:latin typeface="Futura Lt" pitchFamily="34" charset="0"/>
              </a:rPr>
              <a:t>TAKING CONTROL </a:t>
            </a:r>
            <a:br>
              <a:rPr lang="en-US" altLang="en-US" sz="4000" smtClean="0">
                <a:solidFill>
                  <a:schemeClr val="bg1"/>
                </a:solidFill>
                <a:latin typeface="Futura Lt" pitchFamily="34" charset="0"/>
              </a:rPr>
            </a:br>
            <a:r>
              <a:rPr lang="en-US" altLang="en-US" sz="4000" smtClean="0">
                <a:solidFill>
                  <a:schemeClr val="bg1"/>
                </a:solidFill>
                <a:latin typeface="Futura Lt" pitchFamily="34" charset="0"/>
              </a:rPr>
              <a:t>OF APPLICATIONS</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284088" y="2500086"/>
            <a:ext cx="8578167" cy="3831771"/>
            <a:chOff x="488486" y="1531564"/>
            <a:chExt cx="7042006" cy="2319337"/>
          </a:xfrm>
          <a:solidFill>
            <a:srgbClr val="7B7B79"/>
          </a:solidFill>
        </p:grpSpPr>
        <p:sp>
          <p:nvSpPr>
            <p:cNvPr id="41" name="Freeform 51"/>
            <p:cNvSpPr>
              <a:spLocks/>
            </p:cNvSpPr>
            <p:nvPr/>
          </p:nvSpPr>
          <p:spPr bwMode="auto">
            <a:xfrm>
              <a:off x="488486" y="1536326"/>
              <a:ext cx="2518708" cy="2314575"/>
            </a:xfrm>
            <a:custGeom>
              <a:avLst/>
              <a:gdLst>
                <a:gd name="T0" fmla="*/ 0 w 1602"/>
                <a:gd name="T1" fmla="*/ 0 h 1458"/>
                <a:gd name="T2" fmla="*/ 2147483647 w 1602"/>
                <a:gd name="T3" fmla="*/ 0 h 1458"/>
                <a:gd name="T4" fmla="*/ 2147483647 w 1602"/>
                <a:gd name="T5" fmla="*/ 2147483647 h 1458"/>
                <a:gd name="T6" fmla="*/ 2147483647 w 1602"/>
                <a:gd name="T7" fmla="*/ 2147483647 h 1458"/>
                <a:gd name="T8" fmla="*/ 2147483647 w 1602"/>
                <a:gd name="T9" fmla="*/ 2147483647 h 1458"/>
                <a:gd name="T10" fmla="*/ 0 w 1602"/>
                <a:gd name="T11" fmla="*/ 0 h 1458"/>
                <a:gd name="T12" fmla="*/ 0 60000 65536"/>
                <a:gd name="T13" fmla="*/ 0 60000 65536"/>
                <a:gd name="T14" fmla="*/ 0 60000 65536"/>
                <a:gd name="T15" fmla="*/ 0 60000 65536"/>
                <a:gd name="T16" fmla="*/ 0 60000 65536"/>
                <a:gd name="T17" fmla="*/ 0 60000 65536"/>
                <a:gd name="T18" fmla="*/ 0 w 1602"/>
                <a:gd name="T19" fmla="*/ 0 h 1458"/>
                <a:gd name="T20" fmla="*/ 1602 w 1602"/>
                <a:gd name="T21" fmla="*/ 1458 h 1458"/>
              </a:gdLst>
              <a:ahLst/>
              <a:cxnLst>
                <a:cxn ang="T12">
                  <a:pos x="T0" y="T1"/>
                </a:cxn>
                <a:cxn ang="T13">
                  <a:pos x="T2" y="T3"/>
                </a:cxn>
                <a:cxn ang="T14">
                  <a:pos x="T4" y="T5"/>
                </a:cxn>
                <a:cxn ang="T15">
                  <a:pos x="T6" y="T7"/>
                </a:cxn>
                <a:cxn ang="T16">
                  <a:pos x="T8" y="T9"/>
                </a:cxn>
                <a:cxn ang="T17">
                  <a:pos x="T10" y="T11"/>
                </a:cxn>
              </a:cxnLst>
              <a:rect l="T18" t="T19" r="T20" b="T21"/>
              <a:pathLst>
                <a:path w="1602" h="1458">
                  <a:moveTo>
                    <a:pt x="0" y="0"/>
                  </a:moveTo>
                  <a:lnTo>
                    <a:pt x="1404" y="0"/>
                  </a:lnTo>
                  <a:lnTo>
                    <a:pt x="1602" y="711"/>
                  </a:lnTo>
                  <a:lnTo>
                    <a:pt x="1413" y="1458"/>
                  </a:lnTo>
                  <a:lnTo>
                    <a:pt x="9" y="1458"/>
                  </a:lnTo>
                  <a:lnTo>
                    <a:pt x="0" y="0"/>
                  </a:lnTo>
                  <a:close/>
                </a:path>
              </a:pathLst>
            </a:custGeom>
            <a:grpFill/>
            <a:ln w="9525">
              <a:noFill/>
              <a:round/>
              <a:headEnd/>
              <a:tailEnd/>
            </a:ln>
          </p:spPr>
          <p:txBody>
            <a:bodyPr/>
            <a:lstStyle/>
            <a:p>
              <a:pPr algn="l" rtl="0" fontAlgn="base">
                <a:spcBef>
                  <a:spcPct val="0"/>
                </a:spcBef>
                <a:spcAft>
                  <a:spcPct val="0"/>
                </a:spcAft>
                <a:defRPr/>
              </a:pPr>
              <a:endParaRPr lang="en-US" kern="1200">
                <a:solidFill>
                  <a:srgbClr val="000000"/>
                </a:solidFill>
                <a:latin typeface="Arial" charset="0"/>
                <a:ea typeface="+mn-ea"/>
                <a:cs typeface="Arial" charset="0"/>
              </a:endParaRPr>
            </a:p>
          </p:txBody>
        </p:sp>
        <p:sp>
          <p:nvSpPr>
            <p:cNvPr id="42" name="Freeform 52"/>
            <p:cNvSpPr>
              <a:spLocks/>
            </p:cNvSpPr>
            <p:nvPr/>
          </p:nvSpPr>
          <p:spPr bwMode="auto">
            <a:xfrm>
              <a:off x="2867862" y="1536326"/>
              <a:ext cx="2547008" cy="2314575"/>
            </a:xfrm>
            <a:custGeom>
              <a:avLst/>
              <a:gdLst>
                <a:gd name="T0" fmla="*/ 2147483647 w 1620"/>
                <a:gd name="T1" fmla="*/ 0 h 1458"/>
                <a:gd name="T2" fmla="*/ 2147483647 w 1620"/>
                <a:gd name="T3" fmla="*/ 0 h 1458"/>
                <a:gd name="T4" fmla="*/ 2147483647 w 1620"/>
                <a:gd name="T5" fmla="*/ 2147483647 h 1458"/>
                <a:gd name="T6" fmla="*/ 2147483647 w 1620"/>
                <a:gd name="T7" fmla="*/ 2147483647 h 1458"/>
                <a:gd name="T8" fmla="*/ 0 w 1620"/>
                <a:gd name="T9" fmla="*/ 2147483647 h 1458"/>
                <a:gd name="T10" fmla="*/ 2147483647 w 1620"/>
                <a:gd name="T11" fmla="*/ 2147483647 h 1458"/>
                <a:gd name="T12" fmla="*/ 2147483647 w 1620"/>
                <a:gd name="T13" fmla="*/ 0 h 1458"/>
                <a:gd name="T14" fmla="*/ 0 60000 65536"/>
                <a:gd name="T15" fmla="*/ 0 60000 65536"/>
                <a:gd name="T16" fmla="*/ 0 60000 65536"/>
                <a:gd name="T17" fmla="*/ 0 60000 65536"/>
                <a:gd name="T18" fmla="*/ 0 60000 65536"/>
                <a:gd name="T19" fmla="*/ 0 60000 65536"/>
                <a:gd name="T20" fmla="*/ 0 60000 65536"/>
                <a:gd name="T21" fmla="*/ 0 w 1620"/>
                <a:gd name="T22" fmla="*/ 0 h 1458"/>
                <a:gd name="T23" fmla="*/ 1620 w 1620"/>
                <a:gd name="T24" fmla="*/ 1458 h 14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0" h="1458">
                  <a:moveTo>
                    <a:pt x="9" y="0"/>
                  </a:moveTo>
                  <a:lnTo>
                    <a:pt x="1440" y="0"/>
                  </a:lnTo>
                  <a:lnTo>
                    <a:pt x="1620" y="711"/>
                  </a:lnTo>
                  <a:lnTo>
                    <a:pt x="1422" y="1458"/>
                  </a:lnTo>
                  <a:lnTo>
                    <a:pt x="0" y="1458"/>
                  </a:lnTo>
                  <a:lnTo>
                    <a:pt x="180" y="702"/>
                  </a:lnTo>
                  <a:lnTo>
                    <a:pt x="9" y="0"/>
                  </a:lnTo>
                  <a:close/>
                </a:path>
              </a:pathLst>
            </a:custGeom>
            <a:grpFill/>
            <a:ln w="9525">
              <a:noFill/>
              <a:round/>
              <a:headEnd/>
              <a:tailEnd/>
            </a:ln>
          </p:spPr>
          <p:txBody>
            <a:bodyPr/>
            <a:lstStyle/>
            <a:p>
              <a:pPr algn="l" rtl="0" fontAlgn="base">
                <a:spcBef>
                  <a:spcPct val="0"/>
                </a:spcBef>
                <a:spcAft>
                  <a:spcPct val="0"/>
                </a:spcAft>
                <a:defRPr/>
              </a:pPr>
              <a:endParaRPr lang="en-US" kern="1200">
                <a:solidFill>
                  <a:srgbClr val="000000"/>
                </a:solidFill>
                <a:latin typeface="Arial" charset="0"/>
                <a:ea typeface="+mn-ea"/>
                <a:cs typeface="Arial" charset="0"/>
              </a:endParaRPr>
            </a:p>
          </p:txBody>
        </p:sp>
        <p:sp>
          <p:nvSpPr>
            <p:cNvPr id="43" name="Freeform 53"/>
            <p:cNvSpPr>
              <a:spLocks/>
            </p:cNvSpPr>
            <p:nvPr/>
          </p:nvSpPr>
          <p:spPr bwMode="auto">
            <a:xfrm>
              <a:off x="5266485" y="1531564"/>
              <a:ext cx="2264007" cy="2314575"/>
            </a:xfrm>
            <a:custGeom>
              <a:avLst/>
              <a:gdLst>
                <a:gd name="T0" fmla="*/ 2147483647 w 1440"/>
                <a:gd name="T1" fmla="*/ 0 h 1458"/>
                <a:gd name="T2" fmla="*/ 2147483647 w 1440"/>
                <a:gd name="T3" fmla="*/ 0 h 1458"/>
                <a:gd name="T4" fmla="*/ 2147483647 w 1440"/>
                <a:gd name="T5" fmla="*/ 2147483647 h 1458"/>
                <a:gd name="T6" fmla="*/ 0 w 1440"/>
                <a:gd name="T7" fmla="*/ 2147483647 h 1458"/>
                <a:gd name="T8" fmla="*/ 2147483647 w 1440"/>
                <a:gd name="T9" fmla="*/ 2147483647 h 1458"/>
                <a:gd name="T10" fmla="*/ 2147483647 w 1440"/>
                <a:gd name="T11" fmla="*/ 0 h 1458"/>
                <a:gd name="T12" fmla="*/ 0 60000 65536"/>
                <a:gd name="T13" fmla="*/ 0 60000 65536"/>
                <a:gd name="T14" fmla="*/ 0 60000 65536"/>
                <a:gd name="T15" fmla="*/ 0 60000 65536"/>
                <a:gd name="T16" fmla="*/ 0 60000 65536"/>
                <a:gd name="T17" fmla="*/ 0 60000 65536"/>
                <a:gd name="T18" fmla="*/ 0 w 1440"/>
                <a:gd name="T19" fmla="*/ 0 h 1458"/>
                <a:gd name="T20" fmla="*/ 1440 w 1440"/>
                <a:gd name="T21" fmla="*/ 1458 h 1458"/>
              </a:gdLst>
              <a:ahLst/>
              <a:cxnLst>
                <a:cxn ang="T12">
                  <a:pos x="T0" y="T1"/>
                </a:cxn>
                <a:cxn ang="T13">
                  <a:pos x="T2" y="T3"/>
                </a:cxn>
                <a:cxn ang="T14">
                  <a:pos x="T4" y="T5"/>
                </a:cxn>
                <a:cxn ang="T15">
                  <a:pos x="T6" y="T7"/>
                </a:cxn>
                <a:cxn ang="T16">
                  <a:pos x="T8" y="T9"/>
                </a:cxn>
                <a:cxn ang="T17">
                  <a:pos x="T10" y="T11"/>
                </a:cxn>
              </a:cxnLst>
              <a:rect l="T18" t="T19" r="T20" b="T21"/>
              <a:pathLst>
                <a:path w="1440" h="1458">
                  <a:moveTo>
                    <a:pt x="9" y="0"/>
                  </a:moveTo>
                  <a:lnTo>
                    <a:pt x="1440" y="0"/>
                  </a:lnTo>
                  <a:lnTo>
                    <a:pt x="1422" y="1458"/>
                  </a:lnTo>
                  <a:lnTo>
                    <a:pt x="0" y="1458"/>
                  </a:lnTo>
                  <a:lnTo>
                    <a:pt x="180" y="702"/>
                  </a:lnTo>
                  <a:lnTo>
                    <a:pt x="9" y="0"/>
                  </a:lnTo>
                  <a:close/>
                </a:path>
              </a:pathLst>
            </a:custGeom>
            <a:grpFill/>
            <a:ln w="9525">
              <a:noFill/>
              <a:round/>
              <a:headEnd/>
              <a:tailEnd/>
            </a:ln>
          </p:spPr>
          <p:txBody>
            <a:bodyPr/>
            <a:lstStyle/>
            <a:p>
              <a:pPr algn="l" rtl="0" fontAlgn="base">
                <a:spcBef>
                  <a:spcPct val="0"/>
                </a:spcBef>
                <a:spcAft>
                  <a:spcPct val="0"/>
                </a:spcAft>
                <a:defRPr/>
              </a:pPr>
              <a:endParaRPr lang="en-US" kern="1200">
                <a:solidFill>
                  <a:srgbClr val="000000"/>
                </a:solidFill>
                <a:latin typeface="Arial" charset="0"/>
                <a:ea typeface="+mn-ea"/>
                <a:cs typeface="Arial" charset="0"/>
              </a:endParaRPr>
            </a:p>
          </p:txBody>
        </p:sp>
      </p:grpSp>
      <p:sp>
        <p:nvSpPr>
          <p:cNvPr id="19459" name="Rectangle 8"/>
          <p:cNvSpPr>
            <a:spLocks noChangeArrowheads="1"/>
          </p:cNvSpPr>
          <p:nvPr/>
        </p:nvSpPr>
        <p:spPr bwMode="auto">
          <a:xfrm>
            <a:off x="98425" y="2403475"/>
            <a:ext cx="2732088" cy="490538"/>
          </a:xfrm>
          <a:prstGeom prst="rect">
            <a:avLst/>
          </a:prstGeom>
          <a:noFill/>
          <a:ln w="9525" algn="ctr">
            <a:noFill/>
            <a:miter lim="800000"/>
            <a:headEnd/>
            <a:tailEnd/>
          </a:ln>
        </p:spPr>
        <p:txBody>
          <a:bodyPr tIns="228600"/>
          <a:lstStyle/>
          <a:p>
            <a:pPr algn="ctr" defTabSz="576263" rtl="0" fontAlgn="base">
              <a:lnSpc>
                <a:spcPct val="90000"/>
              </a:lnSpc>
              <a:spcBef>
                <a:spcPct val="50000"/>
              </a:spcBef>
              <a:spcAft>
                <a:spcPct val="0"/>
              </a:spcAft>
            </a:pPr>
            <a:r>
              <a:rPr lang="en-US" kern="1200">
                <a:solidFill>
                  <a:srgbClr val="000000"/>
                </a:solidFill>
                <a:latin typeface="Futura Bk" pitchFamily="34" charset="0"/>
                <a:ea typeface="Arial Unicode MS" pitchFamily="34" charset="-128"/>
                <a:cs typeface="Arial Unicode MS" pitchFamily="34" charset="-128"/>
                <a:sym typeface="Arial" charset="0"/>
              </a:rPr>
              <a:t>STRATEGY</a:t>
            </a:r>
          </a:p>
          <a:p>
            <a:pPr algn="ctr" defTabSz="576263" rtl="0" fontAlgn="base">
              <a:lnSpc>
                <a:spcPct val="90000"/>
              </a:lnSpc>
              <a:spcBef>
                <a:spcPct val="50000"/>
              </a:spcBef>
              <a:spcAft>
                <a:spcPct val="0"/>
              </a:spcAft>
            </a:pPr>
            <a:endParaRPr lang="en-US" kern="1200">
              <a:solidFill>
                <a:srgbClr val="000000"/>
              </a:solidFill>
              <a:latin typeface="Futura Bk" pitchFamily="34" charset="0"/>
              <a:ea typeface="Arial Unicode MS" pitchFamily="34" charset="-128"/>
              <a:cs typeface="Arial Unicode MS" pitchFamily="34" charset="-128"/>
              <a:sym typeface="Arial" charset="0"/>
            </a:endParaRPr>
          </a:p>
        </p:txBody>
      </p:sp>
      <p:sp>
        <p:nvSpPr>
          <p:cNvPr id="19460" name="Rectangle 9"/>
          <p:cNvSpPr>
            <a:spLocks noChangeArrowheads="1"/>
          </p:cNvSpPr>
          <p:nvPr/>
        </p:nvSpPr>
        <p:spPr bwMode="auto">
          <a:xfrm>
            <a:off x="3132138" y="2411413"/>
            <a:ext cx="2732087" cy="490537"/>
          </a:xfrm>
          <a:prstGeom prst="rect">
            <a:avLst/>
          </a:prstGeom>
          <a:noFill/>
          <a:ln w="9525" algn="ctr">
            <a:noFill/>
            <a:miter lim="800000"/>
            <a:headEnd/>
            <a:tailEnd/>
          </a:ln>
        </p:spPr>
        <p:txBody>
          <a:bodyPr tIns="228600"/>
          <a:lstStyle/>
          <a:p>
            <a:pPr algn="ctr" defTabSz="576263" rtl="0" fontAlgn="base">
              <a:lnSpc>
                <a:spcPct val="90000"/>
              </a:lnSpc>
              <a:spcBef>
                <a:spcPct val="50000"/>
              </a:spcBef>
              <a:spcAft>
                <a:spcPct val="0"/>
              </a:spcAft>
            </a:pPr>
            <a:r>
              <a:rPr lang="en-US" kern="1200">
                <a:solidFill>
                  <a:srgbClr val="000000"/>
                </a:solidFill>
                <a:latin typeface="Futura Bk" pitchFamily="34" charset="0"/>
                <a:ea typeface="Arial Unicode MS" pitchFamily="34" charset="-128"/>
                <a:cs typeface="Arial Unicode MS" pitchFamily="34" charset="-128"/>
                <a:sym typeface="Arial" charset="0"/>
              </a:rPr>
              <a:t>APPLICATIONS</a:t>
            </a:r>
          </a:p>
          <a:p>
            <a:pPr algn="ctr" defTabSz="576263" rtl="0" fontAlgn="base">
              <a:lnSpc>
                <a:spcPct val="90000"/>
              </a:lnSpc>
              <a:spcBef>
                <a:spcPct val="50000"/>
              </a:spcBef>
              <a:spcAft>
                <a:spcPct val="0"/>
              </a:spcAft>
            </a:pPr>
            <a:endParaRPr lang="en-US" kern="1200">
              <a:solidFill>
                <a:srgbClr val="000000"/>
              </a:solidFill>
              <a:latin typeface="Futura Bk" pitchFamily="34" charset="0"/>
              <a:ea typeface="Arial Unicode MS" pitchFamily="34" charset="-128"/>
              <a:cs typeface="Arial Unicode MS" pitchFamily="34" charset="-128"/>
              <a:sym typeface="Arial" charset="0"/>
            </a:endParaRPr>
          </a:p>
        </p:txBody>
      </p:sp>
      <p:sp>
        <p:nvSpPr>
          <p:cNvPr id="19461" name="Rectangle 10"/>
          <p:cNvSpPr>
            <a:spLocks noChangeArrowheads="1"/>
          </p:cNvSpPr>
          <p:nvPr/>
        </p:nvSpPr>
        <p:spPr bwMode="auto">
          <a:xfrm>
            <a:off x="6199188" y="2387600"/>
            <a:ext cx="2733675" cy="490538"/>
          </a:xfrm>
          <a:prstGeom prst="rect">
            <a:avLst/>
          </a:prstGeom>
          <a:noFill/>
          <a:ln w="9525" algn="ctr">
            <a:noFill/>
            <a:miter lim="800000"/>
            <a:headEnd/>
            <a:tailEnd/>
          </a:ln>
        </p:spPr>
        <p:txBody>
          <a:bodyPr tIns="228600"/>
          <a:lstStyle/>
          <a:p>
            <a:pPr algn="ctr" defTabSz="576263" rtl="0" fontAlgn="base">
              <a:lnSpc>
                <a:spcPct val="90000"/>
              </a:lnSpc>
              <a:spcBef>
                <a:spcPct val="50000"/>
              </a:spcBef>
              <a:spcAft>
                <a:spcPct val="0"/>
              </a:spcAft>
            </a:pPr>
            <a:r>
              <a:rPr lang="en-US" kern="1200">
                <a:solidFill>
                  <a:srgbClr val="000000"/>
                </a:solidFill>
                <a:latin typeface="Futura Bk" pitchFamily="34" charset="0"/>
                <a:ea typeface="Arial Unicode MS" pitchFamily="34" charset="-128"/>
                <a:cs typeface="Arial Unicode MS" pitchFamily="34" charset="-128"/>
                <a:sym typeface="Arial" charset="0"/>
              </a:rPr>
              <a:t>OPERATIONS</a:t>
            </a:r>
          </a:p>
          <a:p>
            <a:pPr algn="ctr" defTabSz="576263" rtl="0" fontAlgn="base">
              <a:lnSpc>
                <a:spcPct val="90000"/>
              </a:lnSpc>
              <a:spcBef>
                <a:spcPct val="50000"/>
              </a:spcBef>
              <a:spcAft>
                <a:spcPct val="0"/>
              </a:spcAft>
            </a:pPr>
            <a:endParaRPr lang="en-US" kern="1200">
              <a:solidFill>
                <a:srgbClr val="000000"/>
              </a:solidFill>
              <a:latin typeface="Futura Bk" pitchFamily="34" charset="0"/>
              <a:ea typeface="Arial Unicode MS" pitchFamily="34" charset="-128"/>
              <a:cs typeface="Arial Unicode MS" pitchFamily="34" charset="-128"/>
              <a:sym typeface="Arial" charset="0"/>
            </a:endParaRPr>
          </a:p>
        </p:txBody>
      </p:sp>
      <p:sp>
        <p:nvSpPr>
          <p:cNvPr id="19462" name="Rectangle 3"/>
          <p:cNvSpPr>
            <a:spLocks noChangeArrowheads="1"/>
          </p:cNvSpPr>
          <p:nvPr/>
        </p:nvSpPr>
        <p:spPr bwMode="auto">
          <a:xfrm>
            <a:off x="568325" y="3238500"/>
            <a:ext cx="8042275" cy="2933700"/>
          </a:xfrm>
          <a:prstGeom prst="rect">
            <a:avLst/>
          </a:prstGeom>
          <a:solidFill>
            <a:schemeClr val="accent1"/>
          </a:solidFill>
          <a:ln w="28575">
            <a:solidFill>
              <a:srgbClr val="EB5F01"/>
            </a:solidFill>
            <a:miter lim="800000"/>
            <a:headEnd/>
            <a:tailEnd/>
          </a:ln>
        </p:spPr>
        <p:txBody>
          <a:bodyPr wrap="none" anchor="ctr"/>
          <a:lstStyle/>
          <a:p>
            <a:pPr algn="l" rtl="0" fontAlgn="base">
              <a:spcBef>
                <a:spcPct val="0"/>
              </a:spcBef>
              <a:spcAft>
                <a:spcPct val="0"/>
              </a:spcAft>
            </a:pPr>
            <a:endParaRPr lang="en-US" kern="1200">
              <a:solidFill>
                <a:srgbClr val="000000"/>
              </a:solidFill>
              <a:latin typeface="Arial" charset="0"/>
              <a:ea typeface="+mn-ea"/>
              <a:cs typeface="Arial" charset="0"/>
            </a:endParaRPr>
          </a:p>
        </p:txBody>
      </p:sp>
      <p:sp>
        <p:nvSpPr>
          <p:cNvPr id="19463" name="Rectangle 5"/>
          <p:cNvSpPr>
            <a:spLocks noGrp="1" noChangeArrowheads="1"/>
          </p:cNvSpPr>
          <p:nvPr>
            <p:ph type="title"/>
          </p:nvPr>
        </p:nvSpPr>
        <p:spPr/>
        <p:txBody>
          <a:bodyPr/>
          <a:lstStyle/>
          <a:p>
            <a:r>
              <a:rPr lang="en-US" smtClean="0"/>
              <a:t>HP Quality Center 10—the foundation for managing the application lifecycle  </a:t>
            </a:r>
          </a:p>
        </p:txBody>
      </p:sp>
      <p:sp>
        <p:nvSpPr>
          <p:cNvPr id="19464" name="Rectangle 79"/>
          <p:cNvSpPr>
            <a:spLocks noChangeArrowheads="1"/>
          </p:cNvSpPr>
          <p:nvPr/>
        </p:nvSpPr>
        <p:spPr bwMode="auto">
          <a:xfrm>
            <a:off x="2695575" y="3673475"/>
            <a:ext cx="1646238" cy="1684338"/>
          </a:xfrm>
          <a:prstGeom prst="rect">
            <a:avLst/>
          </a:prstGeom>
          <a:solidFill>
            <a:srgbClr val="FDC643"/>
          </a:solidFill>
          <a:ln w="19050" algn="ctr">
            <a:noFill/>
            <a:miter lim="800000"/>
            <a:headEnd/>
            <a:tailEnd/>
          </a:ln>
        </p:spPr>
        <p:txBody>
          <a:bodyPr tIns="137160"/>
          <a:lstStyle/>
          <a:p>
            <a:pPr algn="ctr" rtl="0" fontAlgn="base">
              <a:spcBef>
                <a:spcPct val="0"/>
              </a:spcBef>
              <a:spcAft>
                <a:spcPct val="0"/>
              </a:spcAft>
            </a:pPr>
            <a:r>
              <a:rPr lang="en-US" sz="1600" kern="1200">
                <a:solidFill>
                  <a:srgbClr val="000000"/>
                </a:solidFill>
                <a:latin typeface="Futura Bk" pitchFamily="34" charset="0"/>
                <a:ea typeface="+mn-ea"/>
                <a:cs typeface="Arial" charset="0"/>
              </a:rPr>
              <a:t>Integrated requirements management</a:t>
            </a:r>
          </a:p>
          <a:p>
            <a:pPr algn="ctr" rtl="0" fontAlgn="base">
              <a:spcBef>
                <a:spcPct val="0"/>
              </a:spcBef>
              <a:spcAft>
                <a:spcPct val="0"/>
              </a:spcAft>
            </a:pPr>
            <a:r>
              <a:rPr lang="en-US" sz="1600" kern="1200">
                <a:solidFill>
                  <a:srgbClr val="000000"/>
                </a:solidFill>
                <a:latin typeface="Futura Bk" pitchFamily="34" charset="0"/>
                <a:ea typeface="+mn-ea"/>
                <a:cs typeface="Arial" charset="0"/>
              </a:rPr>
              <a:t>(including versioning and baselining)</a:t>
            </a:r>
          </a:p>
        </p:txBody>
      </p:sp>
      <p:sp>
        <p:nvSpPr>
          <p:cNvPr id="19465" name="Rectangle 87"/>
          <p:cNvSpPr>
            <a:spLocks noChangeArrowheads="1"/>
          </p:cNvSpPr>
          <p:nvPr/>
        </p:nvSpPr>
        <p:spPr bwMode="auto">
          <a:xfrm>
            <a:off x="4589463" y="3673475"/>
            <a:ext cx="3749675" cy="1684338"/>
          </a:xfrm>
          <a:prstGeom prst="rect">
            <a:avLst/>
          </a:prstGeom>
          <a:solidFill>
            <a:srgbClr val="FDC643"/>
          </a:solidFill>
          <a:ln w="19050" algn="ctr">
            <a:noFill/>
            <a:miter lim="800000"/>
            <a:headEnd/>
            <a:tailEnd/>
          </a:ln>
        </p:spPr>
        <p:txBody>
          <a:bodyPr lIns="228600" tIns="137160" rIns="228600"/>
          <a:lstStyle/>
          <a:p>
            <a:pPr marL="177800" indent="-177800" algn="l" rtl="0" fontAlgn="base">
              <a:spcBef>
                <a:spcPct val="0"/>
              </a:spcBef>
              <a:spcAft>
                <a:spcPct val="0"/>
              </a:spcAft>
              <a:buFont typeface="Arial" charset="0"/>
              <a:buChar char="•"/>
            </a:pPr>
            <a:r>
              <a:rPr lang="en-US" sz="1600" kern="1200" dirty="0">
                <a:solidFill>
                  <a:srgbClr val="000000"/>
                </a:solidFill>
                <a:latin typeface="Futura Bk" pitchFamily="34" charset="0"/>
                <a:ea typeface="+mn-ea"/>
                <a:cs typeface="Arial" charset="0"/>
              </a:rPr>
              <a:t>Sharing and re-use of all requirements, tests, and defects</a:t>
            </a:r>
          </a:p>
          <a:p>
            <a:pPr marL="177800" indent="-177800" algn="l" rtl="0" fontAlgn="base">
              <a:spcBef>
                <a:spcPct val="0"/>
              </a:spcBef>
              <a:spcAft>
                <a:spcPct val="0"/>
              </a:spcAft>
              <a:buFont typeface="Arial" charset="0"/>
              <a:buChar char="•"/>
            </a:pPr>
            <a:r>
              <a:rPr lang="en-US" sz="1600" kern="1200" dirty="0">
                <a:solidFill>
                  <a:srgbClr val="000000"/>
                </a:solidFill>
                <a:latin typeface="Futura Bk" pitchFamily="34" charset="0"/>
                <a:ea typeface="+mn-ea"/>
                <a:cs typeface="Arial" charset="0"/>
              </a:rPr>
              <a:t>Enforcement of common processes and KPIs across all projects</a:t>
            </a:r>
          </a:p>
          <a:p>
            <a:pPr marL="177800" indent="-177800" algn="l" rtl="0" fontAlgn="base">
              <a:spcBef>
                <a:spcPct val="0"/>
              </a:spcBef>
              <a:spcAft>
                <a:spcPct val="0"/>
              </a:spcAft>
              <a:buFont typeface="Arial" charset="0"/>
              <a:buChar char="•"/>
            </a:pPr>
            <a:r>
              <a:rPr lang="en-US" sz="1600" kern="1200" dirty="0">
                <a:solidFill>
                  <a:srgbClr val="000000"/>
                </a:solidFill>
                <a:latin typeface="Futura Bk" pitchFamily="34" charset="0"/>
                <a:ea typeface="+mn-ea"/>
                <a:cs typeface="Arial" charset="0"/>
              </a:rPr>
              <a:t>Support for the latest application environments (e.g., AJAX, Flex)</a:t>
            </a:r>
          </a:p>
        </p:txBody>
      </p:sp>
      <p:sp>
        <p:nvSpPr>
          <p:cNvPr id="19466" name="Rectangle 55"/>
          <p:cNvSpPr>
            <a:spLocks noChangeArrowheads="1"/>
          </p:cNvSpPr>
          <p:nvPr/>
        </p:nvSpPr>
        <p:spPr bwMode="auto">
          <a:xfrm>
            <a:off x="801688" y="3673475"/>
            <a:ext cx="1646237" cy="1684338"/>
          </a:xfrm>
          <a:prstGeom prst="rect">
            <a:avLst/>
          </a:prstGeom>
          <a:solidFill>
            <a:srgbClr val="FDC643"/>
          </a:solidFill>
          <a:ln w="19050" algn="ctr">
            <a:noFill/>
            <a:miter lim="800000"/>
            <a:headEnd/>
            <a:tailEnd/>
          </a:ln>
        </p:spPr>
        <p:txBody>
          <a:bodyPr tIns="137160"/>
          <a:lstStyle/>
          <a:p>
            <a:pPr algn="ctr" rtl="0" fontAlgn="base">
              <a:spcBef>
                <a:spcPct val="0"/>
              </a:spcBef>
              <a:spcAft>
                <a:spcPct val="0"/>
              </a:spcAft>
            </a:pPr>
            <a:r>
              <a:rPr lang="en-US" sz="1600" kern="1200">
                <a:solidFill>
                  <a:srgbClr val="000000"/>
                </a:solidFill>
                <a:latin typeface="Futura Bk" pitchFamily="34" charset="0"/>
                <a:ea typeface="+mn-ea"/>
                <a:cs typeface="Arial" charset="0"/>
              </a:rPr>
              <a:t>Demand, project and resource management through integration with PPM Center</a:t>
            </a:r>
          </a:p>
        </p:txBody>
      </p:sp>
      <p:grpSp>
        <p:nvGrpSpPr>
          <p:cNvPr id="3" name="Group 26"/>
          <p:cNvGrpSpPr>
            <a:grpSpLocks/>
          </p:cNvGrpSpPr>
          <p:nvPr/>
        </p:nvGrpSpPr>
        <p:grpSpPr bwMode="auto">
          <a:xfrm>
            <a:off x="293688" y="1493838"/>
            <a:ext cx="8570912" cy="898525"/>
            <a:chOff x="185" y="949"/>
            <a:chExt cx="5399" cy="691"/>
          </a:xfrm>
        </p:grpSpPr>
        <p:sp>
          <p:nvSpPr>
            <p:cNvPr id="19475" name="TextBox 38"/>
            <p:cNvSpPr txBox="1">
              <a:spLocks noChangeArrowheads="1"/>
            </p:cNvSpPr>
            <p:nvPr/>
          </p:nvSpPr>
          <p:spPr bwMode="auto">
            <a:xfrm>
              <a:off x="955" y="949"/>
              <a:ext cx="4629" cy="691"/>
            </a:xfrm>
            <a:prstGeom prst="rect">
              <a:avLst/>
            </a:prstGeom>
            <a:solidFill>
              <a:srgbClr val="EB5F01"/>
            </a:solidFill>
            <a:ln w="9525">
              <a:noFill/>
              <a:miter lim="800000"/>
              <a:headEnd/>
              <a:tailEnd/>
            </a:ln>
          </p:spPr>
          <p:txBody>
            <a:bodyPr anchor="ctr"/>
            <a:lstStyle/>
            <a:p>
              <a:pPr marL="174625" indent="-174625" algn="l" rtl="0" fontAlgn="base">
                <a:spcBef>
                  <a:spcPct val="0"/>
                </a:spcBef>
                <a:spcAft>
                  <a:spcPct val="0"/>
                </a:spcAft>
                <a:buFont typeface="Arial" charset="0"/>
                <a:buChar char="•"/>
              </a:pPr>
              <a:r>
                <a:rPr lang="en-US" sz="1600" kern="1200">
                  <a:solidFill>
                    <a:srgbClr val="FFFFFF"/>
                  </a:solidFill>
                  <a:latin typeface="Futura Bk" pitchFamily="34" charset="0"/>
                  <a:ea typeface="+mn-ea"/>
                  <a:cs typeface="Arial" charset="0"/>
                </a:rPr>
                <a:t>Robust requirements management–align activities with business priorities</a:t>
              </a:r>
            </a:p>
            <a:p>
              <a:pPr marL="174625" indent="-174625" algn="l" rtl="0" fontAlgn="base">
                <a:spcBef>
                  <a:spcPct val="0"/>
                </a:spcBef>
                <a:spcAft>
                  <a:spcPct val="0"/>
                </a:spcAft>
                <a:buFont typeface="Arial" charset="0"/>
                <a:buChar char="•"/>
              </a:pPr>
              <a:r>
                <a:rPr lang="en-US" sz="1600" kern="1200">
                  <a:solidFill>
                    <a:srgbClr val="FFFFFF"/>
                  </a:solidFill>
                  <a:latin typeface="Futura Bk" pitchFamily="34" charset="0"/>
                  <a:ea typeface="+mn-ea"/>
                  <a:cs typeface="Arial" charset="0"/>
                </a:rPr>
                <a:t>Centers of excellence centralize functions &amp; release trains–to lower costs</a:t>
              </a:r>
            </a:p>
            <a:p>
              <a:pPr marL="174625" indent="-174625" algn="l" rtl="0" fontAlgn="base">
                <a:spcBef>
                  <a:spcPct val="0"/>
                </a:spcBef>
                <a:spcAft>
                  <a:spcPct val="0"/>
                </a:spcAft>
                <a:buFont typeface="Arial" charset="0"/>
                <a:buChar char="•"/>
              </a:pPr>
              <a:r>
                <a:rPr lang="en-US" sz="1600" kern="1200">
                  <a:solidFill>
                    <a:srgbClr val="FFFFFF"/>
                  </a:solidFill>
                  <a:latin typeface="Futura Bk" pitchFamily="34" charset="0"/>
                  <a:ea typeface="+mn-ea"/>
                  <a:cs typeface="Arial" charset="0"/>
                </a:rPr>
                <a:t>Standardized processes from planning to production–lowers cost and risk</a:t>
              </a:r>
            </a:p>
          </p:txBody>
        </p:sp>
        <p:sp>
          <p:nvSpPr>
            <p:cNvPr id="19476" name="Rectangle 23"/>
            <p:cNvSpPr>
              <a:spLocks noChangeArrowheads="1"/>
            </p:cNvSpPr>
            <p:nvPr/>
          </p:nvSpPr>
          <p:spPr bwMode="auto">
            <a:xfrm>
              <a:off x="185" y="949"/>
              <a:ext cx="691" cy="691"/>
            </a:xfrm>
            <a:prstGeom prst="rect">
              <a:avLst/>
            </a:prstGeom>
            <a:solidFill>
              <a:srgbClr val="FDC643"/>
            </a:solidFill>
            <a:ln w="25400" algn="ctr">
              <a:noFill/>
              <a:miter lim="800000"/>
              <a:headEnd/>
              <a:tailEnd/>
            </a:ln>
          </p:spPr>
          <p:txBody>
            <a:bodyPr anchor="ctr"/>
            <a:lstStyle/>
            <a:p>
              <a:pPr algn="ctr" rtl="0" fontAlgn="base">
                <a:spcBef>
                  <a:spcPct val="0"/>
                </a:spcBef>
                <a:spcAft>
                  <a:spcPct val="0"/>
                </a:spcAft>
              </a:pPr>
              <a:r>
                <a:rPr lang="en-US" sz="1400" kern="1200">
                  <a:solidFill>
                    <a:srgbClr val="004874"/>
                  </a:solidFill>
                  <a:latin typeface="Futura Bk" pitchFamily="34" charset="0"/>
                  <a:ea typeface="+mn-ea"/>
                  <a:cs typeface="Arial" charset="0"/>
                </a:rPr>
                <a:t>Business</a:t>
              </a:r>
              <a:br>
                <a:rPr lang="en-US" sz="1400" kern="1200">
                  <a:solidFill>
                    <a:srgbClr val="004874"/>
                  </a:solidFill>
                  <a:latin typeface="Futura Bk" pitchFamily="34" charset="0"/>
                  <a:ea typeface="+mn-ea"/>
                  <a:cs typeface="Arial" charset="0"/>
                </a:rPr>
              </a:br>
              <a:r>
                <a:rPr lang="en-US" sz="1400" kern="1200">
                  <a:solidFill>
                    <a:srgbClr val="004874"/>
                  </a:solidFill>
                  <a:latin typeface="Futura Bk" pitchFamily="34" charset="0"/>
                  <a:ea typeface="+mn-ea"/>
                  <a:cs typeface="Arial" charset="0"/>
                </a:rPr>
                <a:t>Outcomes</a:t>
              </a:r>
              <a:endParaRPr lang="en-US" sz="1000" kern="1200">
                <a:solidFill>
                  <a:srgbClr val="993300"/>
                </a:solidFill>
                <a:latin typeface="Futura Bk" pitchFamily="34" charset="0"/>
                <a:ea typeface="+mn-ea"/>
                <a:cs typeface="Arial" charset="0"/>
              </a:endParaRPr>
            </a:p>
          </p:txBody>
        </p:sp>
      </p:grpSp>
      <p:sp>
        <p:nvSpPr>
          <p:cNvPr id="48" name="Rectangle 7"/>
          <p:cNvSpPr>
            <a:spLocks noChangeArrowheads="1"/>
          </p:cNvSpPr>
          <p:nvPr/>
        </p:nvSpPr>
        <p:spPr bwMode="auto">
          <a:xfrm>
            <a:off x="800100" y="5526088"/>
            <a:ext cx="7543800" cy="468312"/>
          </a:xfrm>
          <a:prstGeom prst="rect">
            <a:avLst/>
          </a:prstGeom>
          <a:solidFill>
            <a:srgbClr val="FDC643"/>
          </a:solidFill>
          <a:ln w="25400" algn="ctr">
            <a:noFill/>
            <a:miter lim="800000"/>
            <a:headEnd/>
            <a:tailEnd/>
          </a:ln>
        </p:spPr>
        <p:txBody>
          <a:bodyPr anchor="ctr"/>
          <a:lstStyle/>
          <a:p>
            <a:pPr algn="ctr" rtl="0" eaLnBrk="0" fontAlgn="base" hangingPunct="0">
              <a:lnSpc>
                <a:spcPct val="95000"/>
              </a:lnSpc>
              <a:spcBef>
                <a:spcPct val="15000"/>
              </a:spcBef>
              <a:spcAft>
                <a:spcPct val="35000"/>
              </a:spcAft>
              <a:defRPr/>
            </a:pPr>
            <a:r>
              <a:rPr lang="en-US" sz="2000" kern="1200" dirty="0">
                <a:solidFill>
                  <a:srgbClr val="000000"/>
                </a:solidFill>
                <a:latin typeface="Futura Bk"/>
                <a:ea typeface="+mn-ea"/>
                <a:cs typeface="Arial" charset="0"/>
              </a:rPr>
              <a:t>Further reduce expenditure with HP Software-as-a-Service</a:t>
            </a:r>
          </a:p>
        </p:txBody>
      </p:sp>
      <p:sp>
        <p:nvSpPr>
          <p:cNvPr id="19469" name="AutoShape 27"/>
          <p:cNvSpPr>
            <a:spLocks noChangeArrowheads="1"/>
          </p:cNvSpPr>
          <p:nvPr/>
        </p:nvSpPr>
        <p:spPr bwMode="auto">
          <a:xfrm>
            <a:off x="1657350" y="3328988"/>
            <a:ext cx="1828800" cy="274637"/>
          </a:xfrm>
          <a:prstGeom prst="rect">
            <a:avLst/>
          </a:prstGeom>
          <a:noFill/>
          <a:ln w="25400" algn="ctr">
            <a:noFill/>
            <a:miter lim="800000"/>
            <a:headEnd/>
            <a:tailEnd/>
          </a:ln>
        </p:spPr>
        <p:txBody>
          <a:bodyPr anchor="ctr"/>
          <a:lstStyle/>
          <a:p>
            <a:pPr algn="ctr" rtl="0" fontAlgn="base">
              <a:lnSpc>
                <a:spcPct val="90000"/>
              </a:lnSpc>
              <a:spcBef>
                <a:spcPct val="0"/>
              </a:spcBef>
              <a:spcAft>
                <a:spcPct val="0"/>
              </a:spcAft>
            </a:pPr>
            <a:r>
              <a:rPr lang="en-US" sz="1400" kern="1200">
                <a:solidFill>
                  <a:srgbClr val="000000"/>
                </a:solidFill>
                <a:latin typeface="Futura Hv" pitchFamily="34" charset="0"/>
                <a:ea typeface="+mn-ea"/>
                <a:cs typeface="Arial" charset="0"/>
              </a:rPr>
              <a:t>Business-centric</a:t>
            </a:r>
          </a:p>
        </p:txBody>
      </p:sp>
      <p:sp>
        <p:nvSpPr>
          <p:cNvPr id="19470" name="AutoShape 27"/>
          <p:cNvSpPr>
            <a:spLocks noChangeArrowheads="1"/>
          </p:cNvSpPr>
          <p:nvPr/>
        </p:nvSpPr>
        <p:spPr bwMode="auto">
          <a:xfrm>
            <a:off x="5549900" y="3314700"/>
            <a:ext cx="1828800" cy="274638"/>
          </a:xfrm>
          <a:prstGeom prst="rect">
            <a:avLst/>
          </a:prstGeom>
          <a:noFill/>
          <a:ln w="25400" algn="ctr">
            <a:noFill/>
            <a:miter lim="800000"/>
            <a:headEnd/>
            <a:tailEnd/>
          </a:ln>
        </p:spPr>
        <p:txBody>
          <a:bodyPr anchor="ctr"/>
          <a:lstStyle/>
          <a:p>
            <a:pPr algn="ctr" rtl="0" fontAlgn="base">
              <a:lnSpc>
                <a:spcPct val="90000"/>
              </a:lnSpc>
              <a:spcBef>
                <a:spcPct val="0"/>
              </a:spcBef>
              <a:spcAft>
                <a:spcPct val="0"/>
              </a:spcAft>
            </a:pPr>
            <a:r>
              <a:rPr lang="en-US" sz="1400" kern="1200">
                <a:solidFill>
                  <a:srgbClr val="000000"/>
                </a:solidFill>
                <a:latin typeface="Futura Hv" pitchFamily="34" charset="0"/>
                <a:ea typeface="+mn-ea"/>
                <a:cs typeface="Arial" charset="0"/>
              </a:rPr>
              <a:t>Quality-driven</a:t>
            </a:r>
          </a:p>
        </p:txBody>
      </p:sp>
      <p:sp>
        <p:nvSpPr>
          <p:cNvPr id="23" name="Rectangle 22"/>
          <p:cNvSpPr/>
          <p:nvPr/>
        </p:nvSpPr>
        <p:spPr>
          <a:xfrm>
            <a:off x="3313113" y="3044825"/>
            <a:ext cx="2451100" cy="369888"/>
          </a:xfrm>
          <a:prstGeom prst="rect">
            <a:avLst/>
          </a:prstGeom>
          <a:solidFill>
            <a:srgbClr val="EB5F01"/>
          </a:solidFill>
        </p:spPr>
        <p:txBody>
          <a:bodyPr>
            <a:spAutoFit/>
          </a:bodyPr>
          <a:lstStyle/>
          <a:p>
            <a:pPr algn="ctr" rtl="0" fontAlgn="base">
              <a:spcBef>
                <a:spcPct val="0"/>
              </a:spcBef>
              <a:spcAft>
                <a:spcPct val="0"/>
              </a:spcAft>
              <a:defRPr/>
            </a:pPr>
            <a:r>
              <a:rPr lang="en-US" kern="1200" dirty="0">
                <a:solidFill>
                  <a:srgbClr val="FFFFFF"/>
                </a:solidFill>
                <a:latin typeface="Futura Bk"/>
                <a:ea typeface="+mn-ea"/>
                <a:cs typeface="Arial" charset="0"/>
              </a:rPr>
              <a:t>QUALITY CENTER 10</a:t>
            </a:r>
          </a:p>
        </p:txBody>
      </p:sp>
      <p:grpSp>
        <p:nvGrpSpPr>
          <p:cNvPr id="4" name="Group 23"/>
          <p:cNvGrpSpPr>
            <a:grpSpLocks/>
          </p:cNvGrpSpPr>
          <p:nvPr/>
        </p:nvGrpSpPr>
        <p:grpSpPr bwMode="auto">
          <a:xfrm>
            <a:off x="7827963" y="-111125"/>
            <a:ext cx="1316037" cy="1427163"/>
            <a:chOff x="7827963" y="-111126"/>
            <a:chExt cx="1316037" cy="1427164"/>
          </a:xfrm>
        </p:grpSpPr>
        <p:sp>
          <p:nvSpPr>
            <p:cNvPr id="21" name="Right Triangle 20"/>
            <p:cNvSpPr>
              <a:spLocks noChangeArrowheads="1"/>
            </p:cNvSpPr>
            <p:nvPr/>
          </p:nvSpPr>
          <p:spPr bwMode="auto">
            <a:xfrm rot="10800000">
              <a:off x="7827963" y="-1"/>
              <a:ext cx="1316037" cy="1316039"/>
            </a:xfrm>
            <a:prstGeom prst="rtTriangle">
              <a:avLst/>
            </a:prstGeom>
            <a:solidFill>
              <a:srgbClr val="EB5F01"/>
            </a:solidFill>
            <a:ln w="25400" algn="ctr">
              <a:noFill/>
              <a:miter lim="800000"/>
              <a:headEnd/>
              <a:tailEnd/>
            </a:ln>
          </p:spPr>
          <p:txBody>
            <a:bodyPr rot="10800000" anchor="ctr"/>
            <a:lstStyle/>
            <a:p>
              <a:pPr algn="ctr" rtl="0" fontAlgn="base">
                <a:spcBef>
                  <a:spcPct val="0"/>
                </a:spcBef>
                <a:spcAft>
                  <a:spcPct val="0"/>
                </a:spcAft>
                <a:defRPr/>
              </a:pPr>
              <a:endParaRPr lang="en-US" kern="1200" dirty="0">
                <a:solidFill>
                  <a:srgbClr val="FFFFFF"/>
                </a:solidFill>
                <a:latin typeface="Futura Bk"/>
                <a:ea typeface="+mn-ea"/>
                <a:cs typeface="Arial" charset="0"/>
              </a:endParaRPr>
            </a:p>
          </p:txBody>
        </p:sp>
        <p:sp>
          <p:nvSpPr>
            <p:cNvPr id="22" name="TextBox 21"/>
            <p:cNvSpPr txBox="1"/>
            <p:nvPr/>
          </p:nvSpPr>
          <p:spPr bwMode="auto">
            <a:xfrm rot="2700000">
              <a:off x="8118475" y="233362"/>
              <a:ext cx="1146176" cy="457200"/>
            </a:xfrm>
            <a:prstGeom prst="rect">
              <a:avLst/>
            </a:prstGeom>
            <a:noFill/>
            <a:effectLst>
              <a:outerShdw blurRad="50800" dist="38100" dir="2700000" algn="tl" rotWithShape="0">
                <a:prstClr val="black">
                  <a:alpha val="40000"/>
                </a:prstClr>
              </a:outerShdw>
            </a:effectLst>
          </p:spPr>
          <p:txBody>
            <a:bodyPr>
              <a:spAutoFit/>
            </a:bodyPr>
            <a:lstStyle/>
            <a:p>
              <a:pPr algn="ctr" rtl="0" fontAlgn="base">
                <a:spcBef>
                  <a:spcPct val="0"/>
                </a:spcBef>
                <a:spcAft>
                  <a:spcPct val="0"/>
                </a:spcAft>
                <a:defRPr/>
              </a:pPr>
              <a:r>
                <a:rPr lang="en-US" sz="2400" kern="1200" dirty="0">
                  <a:solidFill>
                    <a:srgbClr val="FFFFFF"/>
                  </a:solidFill>
                  <a:latin typeface="Futura Bk" pitchFamily="34" charset="0"/>
                  <a:ea typeface="+mn-ea"/>
                  <a:cs typeface="Arial" charset="0"/>
                </a:rPr>
                <a:t>NEW</a:t>
              </a:r>
            </a:p>
          </p:txBody>
        </p:sp>
      </p:gr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5638" y="5441950"/>
            <a:ext cx="7956550" cy="866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kern="1200">
              <a:solidFill>
                <a:srgbClr val="FFFFFF"/>
              </a:solidFill>
              <a:latin typeface="Futura Bk"/>
              <a:ea typeface="+mn-ea"/>
              <a:cs typeface="+mn-cs"/>
            </a:endParaRPr>
          </a:p>
        </p:txBody>
      </p:sp>
      <p:sp>
        <p:nvSpPr>
          <p:cNvPr id="20483" name="Rectangle 6"/>
          <p:cNvSpPr>
            <a:spLocks noChangeArrowheads="1"/>
          </p:cNvSpPr>
          <p:nvPr/>
        </p:nvSpPr>
        <p:spPr bwMode="auto">
          <a:xfrm>
            <a:off x="371475" y="2559050"/>
            <a:ext cx="8258175" cy="3043238"/>
          </a:xfrm>
          <a:prstGeom prst="rect">
            <a:avLst/>
          </a:prstGeom>
          <a:noFill/>
          <a:ln w="12700" algn="ctr">
            <a:noFill/>
            <a:miter lim="800000"/>
            <a:headEnd/>
            <a:tailEnd/>
          </a:ln>
        </p:spPr>
        <p:txBody>
          <a:bodyPr lIns="274320" rIns="274320"/>
          <a:lstStyle/>
          <a:p>
            <a:pPr marL="169863" indent="-169863" algn="l" rtl="0" fontAlgn="base">
              <a:spcBef>
                <a:spcPct val="0"/>
              </a:spcBef>
              <a:spcAft>
                <a:spcPct val="0"/>
              </a:spcAft>
            </a:pPr>
            <a:r>
              <a:rPr lang="en-US" sz="2200" kern="1200">
                <a:solidFill>
                  <a:srgbClr val="000000"/>
                </a:solidFill>
                <a:latin typeface="Futura Bk" pitchFamily="34" charset="0"/>
                <a:ea typeface="+mn-ea"/>
                <a:cs typeface="Times New Roman" pitchFamily="18" charset="0"/>
              </a:rPr>
              <a:t>"With quality assurance teams servicing over a dozen business units, each with thousands of users, HP Quality Center is helping us standardize processes, solutions and infrastructure as we move to a Quality Center of Excellence.  This increases collaboration between groups, enables flexibility to move personnel between projects, provides management level visibility across application releases, and helps us save on hardware and software deployment across the enterprise.”</a:t>
            </a:r>
          </a:p>
        </p:txBody>
      </p:sp>
      <p:sp>
        <p:nvSpPr>
          <p:cNvPr id="20484" name="Rectangle 7"/>
          <p:cNvSpPr>
            <a:spLocks noChangeArrowheads="1"/>
          </p:cNvSpPr>
          <p:nvPr/>
        </p:nvSpPr>
        <p:spPr bwMode="auto">
          <a:xfrm>
            <a:off x="571500" y="1492250"/>
            <a:ext cx="7994650" cy="968375"/>
          </a:xfrm>
          <a:prstGeom prst="rect">
            <a:avLst/>
          </a:prstGeom>
          <a:solidFill>
            <a:srgbClr val="FD5F01"/>
          </a:solidFill>
          <a:ln w="25400" algn="ctr">
            <a:noFill/>
            <a:miter lim="800000"/>
            <a:headEnd/>
            <a:tailEnd/>
          </a:ln>
        </p:spPr>
        <p:txBody>
          <a:bodyPr anchor="ctr"/>
          <a:lstStyle/>
          <a:p>
            <a:pPr algn="ctr" rtl="0" eaLnBrk="0" fontAlgn="base" hangingPunct="0">
              <a:lnSpc>
                <a:spcPct val="95000"/>
              </a:lnSpc>
              <a:spcBef>
                <a:spcPct val="15000"/>
              </a:spcBef>
              <a:spcAft>
                <a:spcPct val="35000"/>
              </a:spcAft>
            </a:pPr>
            <a:r>
              <a:rPr lang="en-US" sz="2000" kern="1200">
                <a:solidFill>
                  <a:srgbClr val="FFFFFF"/>
                </a:solidFill>
                <a:latin typeface="Futura Bk" pitchFamily="34" charset="0"/>
                <a:ea typeface="+mn-ea"/>
                <a:cs typeface="Arial" charset="0"/>
              </a:rPr>
              <a:t>HP Quality Center simultaneously drives costs out, lowers risk and improves quality for your critical business applications</a:t>
            </a:r>
          </a:p>
        </p:txBody>
      </p:sp>
      <p:sp>
        <p:nvSpPr>
          <p:cNvPr id="20485" name="Title 4"/>
          <p:cNvSpPr>
            <a:spLocks noGrp="1"/>
          </p:cNvSpPr>
          <p:nvPr>
            <p:ph type="title"/>
          </p:nvPr>
        </p:nvSpPr>
        <p:spPr/>
        <p:txBody>
          <a:bodyPr/>
          <a:lstStyle/>
          <a:p>
            <a:r>
              <a:rPr lang="en-US" smtClean="0"/>
              <a:t>Principal Financial Group</a:t>
            </a:r>
          </a:p>
        </p:txBody>
      </p:sp>
      <p:sp>
        <p:nvSpPr>
          <p:cNvPr id="8" name="Rectangle 7"/>
          <p:cNvSpPr/>
          <p:nvPr/>
        </p:nvSpPr>
        <p:spPr>
          <a:xfrm>
            <a:off x="3595688" y="5613400"/>
            <a:ext cx="4892675" cy="523875"/>
          </a:xfrm>
          <a:prstGeom prst="rect">
            <a:avLst/>
          </a:prstGeom>
        </p:spPr>
        <p:txBody>
          <a:bodyPr>
            <a:spAutoFit/>
          </a:bodyPr>
          <a:lstStyle/>
          <a:p>
            <a:pPr algn="r" rtl="0" fontAlgn="base">
              <a:spcBef>
                <a:spcPct val="0"/>
              </a:spcBef>
              <a:spcAft>
                <a:spcPct val="0"/>
              </a:spcAft>
              <a:defRPr/>
            </a:pPr>
            <a:r>
              <a:rPr lang="en-US" sz="1400" kern="1200" dirty="0">
                <a:solidFill>
                  <a:srgbClr val="FFFFFF"/>
                </a:solidFill>
                <a:latin typeface="Futura Bk"/>
                <a:ea typeface="+mn-ea"/>
                <a:cs typeface="Arial" pitchFamily="34" charset="0"/>
              </a:rPr>
              <a:t>- </a:t>
            </a:r>
            <a:r>
              <a:rPr lang="en-US" sz="1400" kern="1200" dirty="0">
                <a:solidFill>
                  <a:srgbClr val="FFFFFF"/>
                </a:solidFill>
                <a:latin typeface="Futura Hv" pitchFamily="34" charset="0"/>
                <a:ea typeface="+mn-ea"/>
                <a:cs typeface="Arial" pitchFamily="34" charset="0"/>
              </a:rPr>
              <a:t>Mark Ford </a:t>
            </a:r>
            <a:br>
              <a:rPr lang="en-US" sz="1400" kern="1200" dirty="0">
                <a:solidFill>
                  <a:srgbClr val="FFFFFF"/>
                </a:solidFill>
                <a:latin typeface="Futura Hv" pitchFamily="34" charset="0"/>
                <a:ea typeface="+mn-ea"/>
                <a:cs typeface="Arial" pitchFamily="34" charset="0"/>
              </a:rPr>
            </a:br>
            <a:r>
              <a:rPr lang="en-US" sz="1400" kern="1200" dirty="0">
                <a:solidFill>
                  <a:srgbClr val="FFFFFF"/>
                </a:solidFill>
                <a:latin typeface="Futura Bk"/>
                <a:ea typeface="+mn-ea"/>
                <a:cs typeface="Arial" pitchFamily="34" charset="0"/>
              </a:rPr>
              <a:t> Senior IT System Analyst, Principal Financial Group </a:t>
            </a:r>
          </a:p>
        </p:txBody>
      </p:sp>
      <p:pic>
        <p:nvPicPr>
          <p:cNvPr id="20487" name="Picture 8" descr="PrincipalLogoWS_000"/>
          <p:cNvPicPr>
            <a:picLocks noChangeAspect="1" noChangeArrowheads="1"/>
          </p:cNvPicPr>
          <p:nvPr/>
        </p:nvPicPr>
        <p:blipFill>
          <a:blip r:embed="rId3"/>
          <a:srcRect l="7256" t="20178" r="8652" b="21860"/>
          <a:stretch>
            <a:fillRect/>
          </a:stretch>
        </p:blipFill>
        <p:spPr bwMode="auto">
          <a:xfrm>
            <a:off x="688975" y="5472113"/>
            <a:ext cx="1169988" cy="8064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ackground_onl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1507" name="Rectangle 5"/>
          <p:cNvSpPr>
            <a:spLocks noGrp="1" noChangeArrowheads="1"/>
          </p:cNvSpPr>
          <p:nvPr>
            <p:ph type="title"/>
          </p:nvPr>
        </p:nvSpPr>
        <p:spPr>
          <a:xfrm>
            <a:off x="428625" y="1481138"/>
            <a:ext cx="8245475" cy="1322387"/>
          </a:xfrm>
        </p:spPr>
        <p:txBody>
          <a:bodyPr>
            <a:spAutoFit/>
          </a:bodyPr>
          <a:lstStyle/>
          <a:p>
            <a:pPr algn="ctr">
              <a:lnSpc>
                <a:spcPct val="100000"/>
              </a:lnSpc>
            </a:pPr>
            <a:r>
              <a:rPr lang="en-US" altLang="en-US" sz="4000" smtClean="0">
                <a:solidFill>
                  <a:schemeClr val="bg1"/>
                </a:solidFill>
                <a:latin typeface="Futura Lt" pitchFamily="34" charset="0"/>
              </a:rPr>
              <a:t>TAKING CONTROL </a:t>
            </a:r>
            <a:br>
              <a:rPr lang="en-US" altLang="en-US" sz="4000" smtClean="0">
                <a:solidFill>
                  <a:schemeClr val="bg1"/>
                </a:solidFill>
                <a:latin typeface="Futura Lt" pitchFamily="34" charset="0"/>
              </a:rPr>
            </a:br>
            <a:r>
              <a:rPr lang="en-US" altLang="en-US" sz="4000" smtClean="0">
                <a:solidFill>
                  <a:schemeClr val="bg1"/>
                </a:solidFill>
                <a:latin typeface="Futura Lt" pitchFamily="34" charset="0"/>
              </a:rPr>
              <a:t>OF OPERATIONS</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8"/>
          <p:cNvSpPr>
            <a:spLocks noChangeArrowheads="1"/>
          </p:cNvSpPr>
          <p:nvPr/>
        </p:nvSpPr>
        <p:spPr bwMode="auto">
          <a:xfrm>
            <a:off x="8291513" y="6113463"/>
            <a:ext cx="852487" cy="744537"/>
          </a:xfrm>
          <a:prstGeom prst="rect">
            <a:avLst/>
          </a:prstGeom>
          <a:solidFill>
            <a:schemeClr val="bg1"/>
          </a:solidFill>
          <a:ln w="19050" algn="ctr">
            <a:noFill/>
            <a:round/>
            <a:headEnd/>
            <a:tailEnd/>
          </a:ln>
        </p:spPr>
        <p:txBody>
          <a:bodyPr wrap="none">
            <a:spAutoFit/>
          </a:bodyPr>
          <a:lstStyle/>
          <a:p>
            <a:pPr algn="l" rtl="0" fontAlgn="base">
              <a:spcBef>
                <a:spcPct val="50000"/>
              </a:spcBef>
              <a:spcAft>
                <a:spcPct val="0"/>
              </a:spcAft>
            </a:pPr>
            <a:endParaRPr lang="en-US" sz="1600" kern="1200">
              <a:solidFill>
                <a:srgbClr val="000000"/>
              </a:solidFill>
              <a:latin typeface="Futura Bk" pitchFamily="34" charset="0"/>
              <a:ea typeface="+mn-ea"/>
              <a:cs typeface="Arial" charset="0"/>
            </a:endParaRPr>
          </a:p>
        </p:txBody>
      </p:sp>
      <p:sp>
        <p:nvSpPr>
          <p:cNvPr id="22531" name="Rectangle 4"/>
          <p:cNvSpPr>
            <a:spLocks noGrp="1" noChangeArrowheads="1"/>
          </p:cNvSpPr>
          <p:nvPr>
            <p:ph type="title"/>
          </p:nvPr>
        </p:nvSpPr>
        <p:spPr/>
        <p:txBody>
          <a:bodyPr/>
          <a:lstStyle/>
          <a:p>
            <a:r>
              <a:rPr lang="en-US" smtClean="0"/>
              <a:t>UCMDB 8—the foundation for deeper automation &amp; operational predictability</a:t>
            </a:r>
          </a:p>
        </p:txBody>
      </p:sp>
      <p:grpSp>
        <p:nvGrpSpPr>
          <p:cNvPr id="2" name="Group 57"/>
          <p:cNvGrpSpPr>
            <a:grpSpLocks/>
          </p:cNvGrpSpPr>
          <p:nvPr/>
        </p:nvGrpSpPr>
        <p:grpSpPr bwMode="auto">
          <a:xfrm>
            <a:off x="296863" y="1519238"/>
            <a:ext cx="8513762" cy="1004887"/>
            <a:chOff x="441579" y="5220729"/>
            <a:chExt cx="8229196" cy="1005841"/>
          </a:xfrm>
        </p:grpSpPr>
        <p:sp>
          <p:nvSpPr>
            <p:cNvPr id="22569" name="TextBox 37"/>
            <p:cNvSpPr txBox="1">
              <a:spLocks noChangeArrowheads="1"/>
            </p:cNvSpPr>
            <p:nvPr/>
          </p:nvSpPr>
          <p:spPr bwMode="auto">
            <a:xfrm>
              <a:off x="1637181" y="5220730"/>
              <a:ext cx="7033594" cy="1005840"/>
            </a:xfrm>
            <a:prstGeom prst="rect">
              <a:avLst/>
            </a:prstGeom>
            <a:solidFill>
              <a:srgbClr val="EB5F01"/>
            </a:solidFill>
            <a:ln w="9525">
              <a:noFill/>
              <a:miter lim="800000"/>
              <a:headEnd/>
              <a:tailEnd/>
            </a:ln>
          </p:spPr>
          <p:txBody>
            <a:bodyPr anchor="ctr"/>
            <a:lstStyle/>
            <a:p>
              <a:pPr marL="117475" indent="-117475" algn="l" rtl="0" fontAlgn="base">
                <a:spcBef>
                  <a:spcPct val="0"/>
                </a:spcBef>
                <a:spcAft>
                  <a:spcPct val="0"/>
                </a:spcAft>
                <a:buFont typeface="Arial" charset="0"/>
                <a:buChar char="•"/>
              </a:pPr>
              <a:r>
                <a:rPr lang="en-US" sz="1600" kern="1200">
                  <a:solidFill>
                    <a:srgbClr val="FFFFFF"/>
                  </a:solidFill>
                  <a:latin typeface="Futura Bk" pitchFamily="34" charset="0"/>
                  <a:ea typeface="+mn-ea"/>
                  <a:cs typeface="Arial" charset="0"/>
                </a:rPr>
                <a:t>Prioritizes incidents to speed problem resolution and reduce IT costs</a:t>
              </a:r>
            </a:p>
            <a:p>
              <a:pPr marL="117475" indent="-117475" algn="l" rtl="0" fontAlgn="base">
                <a:spcBef>
                  <a:spcPct val="0"/>
                </a:spcBef>
                <a:spcAft>
                  <a:spcPct val="0"/>
                </a:spcAft>
                <a:buFont typeface="Arial" charset="0"/>
                <a:buChar char="•"/>
              </a:pPr>
              <a:r>
                <a:rPr lang="en-US" sz="1600" kern="1200">
                  <a:solidFill>
                    <a:srgbClr val="FFFFFF"/>
                  </a:solidFill>
                  <a:latin typeface="Futura Bk" pitchFamily="34" charset="0"/>
                  <a:ea typeface="+mn-ea"/>
                  <a:cs typeface="Arial" charset="0"/>
                </a:rPr>
                <a:t>Centralizes information and service delivery functions to reduce cost and risk</a:t>
              </a:r>
            </a:p>
            <a:p>
              <a:pPr marL="117475" indent="-117475" algn="l" rtl="0" fontAlgn="base">
                <a:spcBef>
                  <a:spcPct val="0"/>
                </a:spcBef>
                <a:spcAft>
                  <a:spcPct val="0"/>
                </a:spcAft>
                <a:buFont typeface="Arial" charset="0"/>
                <a:buChar char="•"/>
              </a:pPr>
              <a:r>
                <a:rPr lang="en-US" sz="1600" kern="1200">
                  <a:solidFill>
                    <a:srgbClr val="FFFFFF"/>
                  </a:solidFill>
                  <a:latin typeface="Futura Bk" pitchFamily="34" charset="0"/>
                  <a:ea typeface="+mn-ea"/>
                  <a:cs typeface="Arial" charset="0"/>
                </a:rPr>
                <a:t>Accelerates adoption of best practices and further automate</a:t>
              </a:r>
            </a:p>
          </p:txBody>
        </p:sp>
        <p:sp>
          <p:nvSpPr>
            <p:cNvPr id="22570" name="Rectangle 23"/>
            <p:cNvSpPr>
              <a:spLocks noChangeArrowheads="1"/>
            </p:cNvSpPr>
            <p:nvPr/>
          </p:nvSpPr>
          <p:spPr bwMode="auto">
            <a:xfrm>
              <a:off x="441579" y="5220729"/>
              <a:ext cx="1097280" cy="1005840"/>
            </a:xfrm>
            <a:prstGeom prst="rect">
              <a:avLst/>
            </a:prstGeom>
            <a:solidFill>
              <a:srgbClr val="FDC643"/>
            </a:solidFill>
            <a:ln w="25400" algn="ctr">
              <a:noFill/>
              <a:miter lim="800000"/>
              <a:headEnd/>
              <a:tailEnd/>
            </a:ln>
          </p:spPr>
          <p:txBody>
            <a:bodyPr anchor="ctr"/>
            <a:lstStyle/>
            <a:p>
              <a:pPr algn="ctr" rtl="0" fontAlgn="base">
                <a:spcBef>
                  <a:spcPct val="0"/>
                </a:spcBef>
                <a:spcAft>
                  <a:spcPct val="0"/>
                </a:spcAft>
              </a:pPr>
              <a:r>
                <a:rPr lang="en-US" sz="1400" kern="1200">
                  <a:solidFill>
                    <a:srgbClr val="004874"/>
                  </a:solidFill>
                  <a:latin typeface="Futura Bk" pitchFamily="34" charset="0"/>
                  <a:ea typeface="+mn-ea"/>
                  <a:cs typeface="Arial" charset="0"/>
                </a:rPr>
                <a:t>Business</a:t>
              </a:r>
              <a:br>
                <a:rPr lang="en-US" sz="1400" kern="1200">
                  <a:solidFill>
                    <a:srgbClr val="004874"/>
                  </a:solidFill>
                  <a:latin typeface="Futura Bk" pitchFamily="34" charset="0"/>
                  <a:ea typeface="+mn-ea"/>
                  <a:cs typeface="Arial" charset="0"/>
                </a:rPr>
              </a:br>
              <a:r>
                <a:rPr lang="en-US" sz="1400" kern="1200">
                  <a:solidFill>
                    <a:srgbClr val="004874"/>
                  </a:solidFill>
                  <a:latin typeface="Futura Bk" pitchFamily="34" charset="0"/>
                  <a:ea typeface="+mn-ea"/>
                  <a:cs typeface="Arial" charset="0"/>
                </a:rPr>
                <a:t>Outcomes</a:t>
              </a:r>
              <a:endParaRPr lang="en-US" sz="1000" kern="1200">
                <a:solidFill>
                  <a:srgbClr val="993300"/>
                </a:solidFill>
                <a:latin typeface="Futura Bk" pitchFamily="34" charset="0"/>
                <a:ea typeface="+mn-ea"/>
                <a:cs typeface="Arial" charset="0"/>
              </a:endParaRPr>
            </a:p>
          </p:txBody>
        </p:sp>
      </p:grpSp>
      <p:grpSp>
        <p:nvGrpSpPr>
          <p:cNvPr id="3" name="Group 51"/>
          <p:cNvGrpSpPr>
            <a:grpSpLocks/>
          </p:cNvGrpSpPr>
          <p:nvPr/>
        </p:nvGrpSpPr>
        <p:grpSpPr bwMode="auto">
          <a:xfrm>
            <a:off x="360363" y="2627313"/>
            <a:ext cx="8423275" cy="4019550"/>
            <a:chOff x="618332" y="1375913"/>
            <a:chExt cx="8145358" cy="4612818"/>
          </a:xfrm>
        </p:grpSpPr>
        <p:sp>
          <p:nvSpPr>
            <p:cNvPr id="140" name="Pentagon 7"/>
            <p:cNvSpPr>
              <a:spLocks noChangeArrowheads="1"/>
            </p:cNvSpPr>
            <p:nvPr/>
          </p:nvSpPr>
          <p:spPr bwMode="auto">
            <a:xfrm>
              <a:off x="618332" y="1383200"/>
              <a:ext cx="1214281" cy="4605531"/>
            </a:xfrm>
            <a:prstGeom prst="homePlate">
              <a:avLst>
                <a:gd name="adj" fmla="val 4648"/>
              </a:avLst>
            </a:prstGeom>
            <a:solidFill>
              <a:srgbClr val="7B7B79"/>
            </a:solidFill>
            <a:ln w="9525" algn="ctr">
              <a:noFill/>
              <a:round/>
              <a:headEnd/>
              <a:tailEnd/>
            </a:ln>
          </p:spPr>
          <p:txBody>
            <a:bodyPr anchor="ct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sp>
          <p:nvSpPr>
            <p:cNvPr id="141" name="Chevron 8"/>
            <p:cNvSpPr>
              <a:spLocks noChangeArrowheads="1"/>
            </p:cNvSpPr>
            <p:nvPr/>
          </p:nvSpPr>
          <p:spPr bwMode="auto">
            <a:xfrm>
              <a:off x="1870992" y="1385021"/>
              <a:ext cx="1248054" cy="4589135"/>
            </a:xfrm>
            <a:prstGeom prst="chevron">
              <a:avLst>
                <a:gd name="adj" fmla="val 4167"/>
              </a:avLst>
            </a:prstGeom>
            <a:solidFill>
              <a:srgbClr val="7B7B79"/>
            </a:solidFill>
            <a:ln w="9525" algn="ctr">
              <a:noFill/>
              <a:round/>
              <a:headEnd/>
              <a:tailEnd/>
            </a:ln>
          </p:spPr>
          <p:txBody>
            <a:bodyPr anchor="ct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grpSp>
          <p:nvGrpSpPr>
            <p:cNvPr id="4" name="Group 9"/>
            <p:cNvGrpSpPr/>
            <p:nvPr/>
          </p:nvGrpSpPr>
          <p:grpSpPr>
            <a:xfrm>
              <a:off x="3136900" y="1385239"/>
              <a:ext cx="5619976" cy="4590091"/>
              <a:chOff x="2858278" y="0"/>
              <a:chExt cx="929951" cy="625151"/>
            </a:xfrm>
            <a:solidFill>
              <a:srgbClr val="7B7B79"/>
            </a:solidFill>
          </p:grpSpPr>
          <p:sp>
            <p:nvSpPr>
              <p:cNvPr id="146" name="Chevron 145"/>
              <p:cNvSpPr/>
              <p:nvPr/>
            </p:nvSpPr>
            <p:spPr bwMode="auto">
              <a:xfrm>
                <a:off x="2858278" y="0"/>
                <a:ext cx="914400" cy="625151"/>
              </a:xfrm>
              <a:prstGeom prst="chevron">
                <a:avLst>
                  <a:gd name="adj" fmla="val 1351"/>
                </a:avLst>
              </a:prstGeom>
              <a:grpFill/>
              <a:ln w="9525" cap="flat" cmpd="sng" algn="ctr">
                <a:noFill/>
                <a:prstDash val="solid"/>
                <a:round/>
                <a:headEnd type="none" w="med" len="med"/>
                <a:tailEnd type="none" w="med" len="med"/>
              </a:ln>
              <a:effectLst/>
            </p:spPr>
            <p:txBody>
              <a:bodyPr anchor="ct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sp>
            <p:nvSpPr>
              <p:cNvPr id="147" name="Rectangle 146"/>
              <p:cNvSpPr/>
              <p:nvPr/>
            </p:nvSpPr>
            <p:spPr bwMode="auto">
              <a:xfrm>
                <a:off x="3536302" y="0"/>
                <a:ext cx="251927" cy="625151"/>
              </a:xfrm>
              <a:prstGeom prst="rect">
                <a:avLst/>
              </a:prstGeom>
              <a:grpFill/>
              <a:ln w="9525" cap="flat" cmpd="sng" algn="ctr">
                <a:noFill/>
                <a:prstDash val="solid"/>
                <a:round/>
                <a:headEnd type="none" w="med" len="med"/>
                <a:tailEnd type="none" w="med" len="med"/>
              </a:ln>
              <a:effectLst/>
            </p:spPr>
            <p:txBody>
              <a:bodyPr anchor="ctr"/>
              <a:lstStyle/>
              <a:p>
                <a:pPr algn="ctr" rtl="0" fontAlgn="base">
                  <a:spcBef>
                    <a:spcPct val="0"/>
                  </a:spcBef>
                  <a:spcAft>
                    <a:spcPct val="0"/>
                  </a:spcAft>
                  <a:defRPr/>
                </a:pPr>
                <a:endParaRPr lang="en-US" kern="1200">
                  <a:solidFill>
                    <a:srgbClr val="000000"/>
                  </a:solidFill>
                  <a:latin typeface="Futura Bk" pitchFamily="34" charset="0"/>
                  <a:ea typeface="+mn-ea"/>
                  <a:cs typeface="Arial" charset="0"/>
                </a:endParaRPr>
              </a:p>
            </p:txBody>
          </p:sp>
        </p:grpSp>
        <p:sp>
          <p:nvSpPr>
            <p:cNvPr id="143" name="Rectangle 12"/>
            <p:cNvSpPr>
              <a:spLocks noChangeArrowheads="1"/>
            </p:cNvSpPr>
            <p:nvPr/>
          </p:nvSpPr>
          <p:spPr bwMode="auto">
            <a:xfrm>
              <a:off x="653639" y="1443319"/>
              <a:ext cx="1105288" cy="349787"/>
            </a:xfrm>
            <a:prstGeom prst="rect">
              <a:avLst/>
            </a:prstGeom>
            <a:noFill/>
            <a:ln w="9525">
              <a:noFill/>
              <a:miter lim="800000"/>
              <a:headEnd/>
              <a:tailEnd/>
            </a:ln>
          </p:spPr>
          <p:txBody>
            <a:bodyPr wrap="none">
              <a:spAutoFit/>
            </a:bodyPr>
            <a:lstStyle/>
            <a:p>
              <a:pPr algn="ctr" rtl="0" fontAlgn="base">
                <a:spcBef>
                  <a:spcPct val="0"/>
                </a:spcBef>
                <a:spcAft>
                  <a:spcPct val="0"/>
                </a:spcAft>
                <a:defRPr/>
              </a:pPr>
              <a:r>
                <a:rPr lang="en-US" sz="1400" kern="1200">
                  <a:solidFill>
                    <a:srgbClr val="FFFFFF">
                      <a:lumMod val="85000"/>
                    </a:srgbClr>
                  </a:solidFill>
                  <a:latin typeface="Futura Bk" pitchFamily="34" charset="0"/>
                  <a:ea typeface="Arial Unicode MS" pitchFamily="34" charset="-128"/>
                  <a:cs typeface="Arial Unicode MS" pitchFamily="34" charset="-128"/>
                </a:rPr>
                <a:t>STRATEGY</a:t>
              </a:r>
            </a:p>
          </p:txBody>
        </p:sp>
        <p:sp>
          <p:nvSpPr>
            <p:cNvPr id="144" name="Rectangle 13"/>
            <p:cNvSpPr>
              <a:spLocks noChangeArrowheads="1"/>
            </p:cNvSpPr>
            <p:nvPr/>
          </p:nvSpPr>
          <p:spPr bwMode="auto">
            <a:xfrm>
              <a:off x="1771208" y="1443319"/>
              <a:ext cx="1430734" cy="349787"/>
            </a:xfrm>
            <a:prstGeom prst="rect">
              <a:avLst/>
            </a:prstGeom>
            <a:noFill/>
            <a:ln w="9525">
              <a:noFill/>
              <a:miter lim="800000"/>
              <a:headEnd/>
              <a:tailEnd/>
            </a:ln>
          </p:spPr>
          <p:txBody>
            <a:bodyPr wrap="none">
              <a:spAutoFit/>
            </a:bodyPr>
            <a:lstStyle/>
            <a:p>
              <a:pPr algn="ctr" rtl="0" fontAlgn="base">
                <a:spcBef>
                  <a:spcPct val="0"/>
                </a:spcBef>
                <a:spcAft>
                  <a:spcPct val="0"/>
                </a:spcAft>
                <a:defRPr/>
              </a:pPr>
              <a:r>
                <a:rPr lang="en-US" sz="1400" kern="1200">
                  <a:solidFill>
                    <a:srgbClr val="FFFFFF">
                      <a:lumMod val="85000"/>
                    </a:srgbClr>
                  </a:solidFill>
                  <a:latin typeface="Futura Bk" pitchFamily="34" charset="0"/>
                  <a:ea typeface="Arial Unicode MS" pitchFamily="34" charset="-128"/>
                  <a:cs typeface="Arial Unicode MS" pitchFamily="34" charset="-128"/>
                </a:rPr>
                <a:t>APPLICATIONS</a:t>
              </a:r>
            </a:p>
          </p:txBody>
        </p:sp>
        <p:sp>
          <p:nvSpPr>
            <p:cNvPr id="145" name="Rectangle 14"/>
            <p:cNvSpPr>
              <a:spLocks noChangeArrowheads="1"/>
            </p:cNvSpPr>
            <p:nvPr/>
          </p:nvSpPr>
          <p:spPr bwMode="auto">
            <a:xfrm>
              <a:off x="5295849" y="1443319"/>
              <a:ext cx="1306389" cy="349787"/>
            </a:xfrm>
            <a:prstGeom prst="rect">
              <a:avLst/>
            </a:prstGeom>
            <a:noFill/>
            <a:ln w="9525">
              <a:noFill/>
              <a:miter lim="800000"/>
              <a:headEnd/>
              <a:tailEnd/>
            </a:ln>
          </p:spPr>
          <p:txBody>
            <a:bodyPr wrap="none">
              <a:spAutoFit/>
            </a:bodyPr>
            <a:lstStyle/>
            <a:p>
              <a:pPr algn="ctr" rtl="0" eaLnBrk="0" fontAlgn="base" hangingPunct="0">
                <a:spcBef>
                  <a:spcPct val="0"/>
                </a:spcBef>
                <a:spcAft>
                  <a:spcPct val="0"/>
                </a:spcAft>
                <a:defRPr/>
              </a:pPr>
              <a:r>
                <a:rPr lang="en-US" sz="1400" kern="1200">
                  <a:solidFill>
                    <a:srgbClr val="FFFFFF">
                      <a:lumMod val="85000"/>
                    </a:srgbClr>
                  </a:solidFill>
                  <a:latin typeface="Futura Bk" pitchFamily="34" charset="0"/>
                  <a:ea typeface="Arial Unicode MS" pitchFamily="34" charset="-128"/>
                  <a:cs typeface="Arial Unicode MS" pitchFamily="34" charset="-128"/>
                </a:rPr>
                <a:t>OPERATIONS</a:t>
              </a:r>
            </a:p>
          </p:txBody>
        </p:sp>
      </p:grpSp>
      <p:sp>
        <p:nvSpPr>
          <p:cNvPr id="22534" name="Rectangle 70"/>
          <p:cNvSpPr>
            <a:spLocks noChangeArrowheads="1"/>
          </p:cNvSpPr>
          <p:nvPr/>
        </p:nvSpPr>
        <p:spPr bwMode="auto">
          <a:xfrm>
            <a:off x="3435350" y="3046413"/>
            <a:ext cx="2506663" cy="1635125"/>
          </a:xfrm>
          <a:prstGeom prst="rect">
            <a:avLst/>
          </a:prstGeom>
          <a:solidFill>
            <a:schemeClr val="accent1"/>
          </a:solidFill>
          <a:ln w="19050" algn="ctr">
            <a:noFill/>
            <a:round/>
            <a:headEnd/>
            <a:tailEnd/>
          </a:ln>
        </p:spPr>
        <p:txBody>
          <a:bodyPr/>
          <a:lstStyle/>
          <a:p>
            <a:pPr algn="l" rtl="0" fontAlgn="base">
              <a:spcBef>
                <a:spcPct val="50000"/>
              </a:spcBef>
              <a:spcAft>
                <a:spcPct val="0"/>
              </a:spcAft>
            </a:pPr>
            <a:endParaRPr lang="en-US" sz="1100" kern="1200">
              <a:solidFill>
                <a:srgbClr val="000000"/>
              </a:solidFill>
              <a:latin typeface="Futura Bk" pitchFamily="34" charset="0"/>
              <a:ea typeface="ＭＳ Ｐゴシック" pitchFamily="34" charset="-128"/>
              <a:cs typeface="Arial" charset="0"/>
            </a:endParaRPr>
          </a:p>
        </p:txBody>
      </p:sp>
      <p:sp>
        <p:nvSpPr>
          <p:cNvPr id="22535" name="Right Arrow 71"/>
          <p:cNvSpPr>
            <a:spLocks noChangeAspect="1"/>
          </p:cNvSpPr>
          <p:nvPr/>
        </p:nvSpPr>
        <p:spPr bwMode="auto">
          <a:xfrm rot="-5400000">
            <a:off x="3327400" y="4251325"/>
            <a:ext cx="550863" cy="671513"/>
          </a:xfrm>
          <a:prstGeom prst="rightArrow">
            <a:avLst>
              <a:gd name="adj1" fmla="val 50000"/>
              <a:gd name="adj2" fmla="val 50000"/>
            </a:avLst>
          </a:prstGeom>
          <a:gradFill rotWithShape="1">
            <a:gsLst>
              <a:gs pos="0">
                <a:schemeClr val="accent1"/>
              </a:gs>
              <a:gs pos="100000">
                <a:srgbClr val="0098F6"/>
              </a:gs>
            </a:gsLst>
            <a:lin ang="0" scaled="1"/>
          </a:gradFill>
          <a:ln w="28575" algn="ctr">
            <a:noFill/>
            <a:round/>
            <a:headEnd/>
            <a:tailEnd/>
          </a:ln>
        </p:spPr>
        <p:txBody>
          <a:bodyPr vert="eaVert"/>
          <a:lstStyle/>
          <a:p>
            <a:pPr algn="l" rtl="0" fontAlgn="base">
              <a:spcBef>
                <a:spcPct val="50000"/>
              </a:spcBef>
              <a:spcAft>
                <a:spcPct val="0"/>
              </a:spcAft>
            </a:pPr>
            <a:endParaRPr lang="en-US" sz="1100" kern="1200">
              <a:solidFill>
                <a:srgbClr val="000000"/>
              </a:solidFill>
              <a:latin typeface="Futura Bk" pitchFamily="34" charset="0"/>
              <a:ea typeface="ＭＳ Ｐゴシック" pitchFamily="34" charset="-128"/>
              <a:cs typeface="Arial" charset="0"/>
            </a:endParaRPr>
          </a:p>
        </p:txBody>
      </p:sp>
      <p:sp>
        <p:nvSpPr>
          <p:cNvPr id="22536" name="Rectangle 72"/>
          <p:cNvSpPr>
            <a:spLocks noChangeArrowheads="1"/>
          </p:cNvSpPr>
          <p:nvPr/>
        </p:nvSpPr>
        <p:spPr bwMode="auto">
          <a:xfrm>
            <a:off x="3435350" y="4838700"/>
            <a:ext cx="2506663" cy="1633538"/>
          </a:xfrm>
          <a:prstGeom prst="rect">
            <a:avLst/>
          </a:prstGeom>
          <a:solidFill>
            <a:schemeClr val="accent1"/>
          </a:solidFill>
          <a:ln w="19050" algn="ctr">
            <a:noFill/>
            <a:round/>
            <a:headEnd/>
            <a:tailEnd/>
          </a:ln>
        </p:spPr>
        <p:txBody>
          <a:bodyPr/>
          <a:lstStyle/>
          <a:p>
            <a:pPr algn="l" rtl="0" fontAlgn="base">
              <a:spcBef>
                <a:spcPct val="50000"/>
              </a:spcBef>
              <a:spcAft>
                <a:spcPct val="0"/>
              </a:spcAft>
            </a:pPr>
            <a:endParaRPr lang="en-US" sz="1100" kern="1200">
              <a:solidFill>
                <a:srgbClr val="000000"/>
              </a:solidFill>
              <a:latin typeface="Futura Bk" pitchFamily="34" charset="0"/>
              <a:ea typeface="ＭＳ Ｐゴシック" pitchFamily="34" charset="-128"/>
              <a:cs typeface="Arial" charset="0"/>
            </a:endParaRPr>
          </a:p>
        </p:txBody>
      </p:sp>
      <p:sp>
        <p:nvSpPr>
          <p:cNvPr id="22537" name="Right Arrow 73"/>
          <p:cNvSpPr>
            <a:spLocks noChangeAspect="1"/>
          </p:cNvSpPr>
          <p:nvPr/>
        </p:nvSpPr>
        <p:spPr bwMode="auto">
          <a:xfrm rot="10800000">
            <a:off x="5621338" y="5894388"/>
            <a:ext cx="477837" cy="769937"/>
          </a:xfrm>
          <a:prstGeom prst="rightArrow">
            <a:avLst>
              <a:gd name="adj1" fmla="val 50000"/>
              <a:gd name="adj2" fmla="val 50000"/>
            </a:avLst>
          </a:prstGeom>
          <a:gradFill rotWithShape="1">
            <a:gsLst>
              <a:gs pos="0">
                <a:schemeClr val="accent1"/>
              </a:gs>
              <a:gs pos="100000">
                <a:srgbClr val="0098F6"/>
              </a:gs>
            </a:gsLst>
            <a:lin ang="0" scaled="1"/>
          </a:gradFill>
          <a:ln w="28575" algn="ctr">
            <a:noFill/>
            <a:round/>
            <a:headEnd/>
            <a:tailEnd/>
          </a:ln>
        </p:spPr>
        <p:txBody>
          <a:bodyPr rot="10800000"/>
          <a:lstStyle/>
          <a:p>
            <a:pPr algn="l" rtl="0" fontAlgn="base">
              <a:spcBef>
                <a:spcPct val="50000"/>
              </a:spcBef>
              <a:spcAft>
                <a:spcPct val="0"/>
              </a:spcAft>
            </a:pPr>
            <a:endParaRPr lang="en-US" sz="1100" kern="1200">
              <a:solidFill>
                <a:srgbClr val="000000"/>
              </a:solidFill>
              <a:latin typeface="Futura Bk" pitchFamily="34" charset="0"/>
              <a:ea typeface="ＭＳ Ｐゴシック" pitchFamily="34" charset="-128"/>
              <a:cs typeface="Arial" charset="0"/>
            </a:endParaRPr>
          </a:p>
        </p:txBody>
      </p:sp>
      <p:sp>
        <p:nvSpPr>
          <p:cNvPr id="22538" name="Rectangle 74"/>
          <p:cNvSpPr>
            <a:spLocks noChangeArrowheads="1"/>
          </p:cNvSpPr>
          <p:nvPr/>
        </p:nvSpPr>
        <p:spPr bwMode="auto">
          <a:xfrm>
            <a:off x="6064250" y="4838700"/>
            <a:ext cx="2506663" cy="1633538"/>
          </a:xfrm>
          <a:prstGeom prst="rect">
            <a:avLst/>
          </a:prstGeom>
          <a:solidFill>
            <a:schemeClr val="accent1"/>
          </a:solidFill>
          <a:ln w="19050" algn="ctr">
            <a:noFill/>
            <a:round/>
            <a:headEnd/>
            <a:tailEnd/>
          </a:ln>
        </p:spPr>
        <p:txBody>
          <a:bodyPr/>
          <a:lstStyle/>
          <a:p>
            <a:pPr algn="l" rtl="0" fontAlgn="base">
              <a:spcBef>
                <a:spcPct val="50000"/>
              </a:spcBef>
              <a:spcAft>
                <a:spcPct val="0"/>
              </a:spcAft>
            </a:pPr>
            <a:endParaRPr lang="en-US" sz="1100" kern="1200">
              <a:solidFill>
                <a:srgbClr val="000000"/>
              </a:solidFill>
              <a:latin typeface="Futura Bk" pitchFamily="34" charset="0"/>
              <a:ea typeface="ＭＳ Ｐゴシック" pitchFamily="34" charset="-128"/>
              <a:cs typeface="Arial" charset="0"/>
            </a:endParaRPr>
          </a:p>
        </p:txBody>
      </p:sp>
      <p:sp>
        <p:nvSpPr>
          <p:cNvPr id="22539" name="Rectangle 75"/>
          <p:cNvSpPr>
            <a:spLocks noChangeArrowheads="1"/>
          </p:cNvSpPr>
          <p:nvPr/>
        </p:nvSpPr>
        <p:spPr bwMode="auto">
          <a:xfrm>
            <a:off x="6064250" y="3048000"/>
            <a:ext cx="2506663" cy="1633538"/>
          </a:xfrm>
          <a:prstGeom prst="rect">
            <a:avLst/>
          </a:prstGeom>
          <a:solidFill>
            <a:schemeClr val="accent1"/>
          </a:solidFill>
          <a:ln w="19050" algn="ctr">
            <a:noFill/>
            <a:round/>
            <a:headEnd/>
            <a:tailEnd/>
          </a:ln>
        </p:spPr>
        <p:txBody>
          <a:bodyPr/>
          <a:lstStyle/>
          <a:p>
            <a:pPr algn="l" rtl="0" fontAlgn="base">
              <a:spcBef>
                <a:spcPct val="50000"/>
              </a:spcBef>
              <a:spcAft>
                <a:spcPct val="0"/>
              </a:spcAft>
            </a:pPr>
            <a:endParaRPr lang="en-US" sz="1100" kern="1200">
              <a:solidFill>
                <a:srgbClr val="000000"/>
              </a:solidFill>
              <a:latin typeface="Futura Bk" pitchFamily="34" charset="0"/>
              <a:ea typeface="ＭＳ Ｐゴシック" pitchFamily="34" charset="-128"/>
              <a:cs typeface="Arial" charset="0"/>
            </a:endParaRPr>
          </a:p>
        </p:txBody>
      </p:sp>
      <p:sp>
        <p:nvSpPr>
          <p:cNvPr id="22540" name="Right Arrow 76"/>
          <p:cNvSpPr>
            <a:spLocks noChangeAspect="1"/>
          </p:cNvSpPr>
          <p:nvPr/>
        </p:nvSpPr>
        <p:spPr bwMode="auto">
          <a:xfrm rot="5400000">
            <a:off x="8128794" y="4598194"/>
            <a:ext cx="552450" cy="671512"/>
          </a:xfrm>
          <a:prstGeom prst="rightArrow">
            <a:avLst>
              <a:gd name="adj1" fmla="val 50000"/>
              <a:gd name="adj2" fmla="val 50000"/>
            </a:avLst>
          </a:prstGeom>
          <a:gradFill rotWithShape="1">
            <a:gsLst>
              <a:gs pos="0">
                <a:schemeClr val="accent1"/>
              </a:gs>
              <a:gs pos="100000">
                <a:srgbClr val="0098F6"/>
              </a:gs>
            </a:gsLst>
            <a:lin ang="0" scaled="1"/>
          </a:gradFill>
          <a:ln w="28575" algn="ctr">
            <a:noFill/>
            <a:round/>
            <a:headEnd/>
            <a:tailEnd/>
          </a:ln>
        </p:spPr>
        <p:txBody>
          <a:bodyPr rot="10800000" vert="eaVert"/>
          <a:lstStyle/>
          <a:p>
            <a:pPr algn="l" rtl="0" fontAlgn="base">
              <a:spcBef>
                <a:spcPct val="50000"/>
              </a:spcBef>
              <a:spcAft>
                <a:spcPct val="0"/>
              </a:spcAft>
            </a:pPr>
            <a:endParaRPr lang="en-US" sz="1100" kern="1200">
              <a:solidFill>
                <a:srgbClr val="000000"/>
              </a:solidFill>
              <a:latin typeface="Futura Bk" pitchFamily="34" charset="0"/>
              <a:ea typeface="ＭＳ Ｐゴシック" pitchFamily="34" charset="-128"/>
              <a:cs typeface="Arial" charset="0"/>
            </a:endParaRPr>
          </a:p>
        </p:txBody>
      </p:sp>
      <p:sp>
        <p:nvSpPr>
          <p:cNvPr id="22541" name="Right Arrow 77"/>
          <p:cNvSpPr>
            <a:spLocks noChangeAspect="1"/>
          </p:cNvSpPr>
          <p:nvPr/>
        </p:nvSpPr>
        <p:spPr bwMode="auto">
          <a:xfrm>
            <a:off x="5919788" y="2849563"/>
            <a:ext cx="479425" cy="769937"/>
          </a:xfrm>
          <a:prstGeom prst="rightArrow">
            <a:avLst>
              <a:gd name="adj1" fmla="val 50000"/>
              <a:gd name="adj2" fmla="val 50000"/>
            </a:avLst>
          </a:prstGeom>
          <a:gradFill rotWithShape="1">
            <a:gsLst>
              <a:gs pos="0">
                <a:schemeClr val="accent1"/>
              </a:gs>
              <a:gs pos="100000">
                <a:srgbClr val="0098F6"/>
              </a:gs>
            </a:gsLst>
            <a:lin ang="0" scaled="1"/>
          </a:gradFill>
          <a:ln w="28575" algn="ctr">
            <a:noFill/>
            <a:round/>
            <a:headEnd/>
            <a:tailEnd/>
          </a:ln>
        </p:spPr>
        <p:txBody>
          <a:bodyPr/>
          <a:lstStyle/>
          <a:p>
            <a:pPr algn="l" rtl="0" fontAlgn="base">
              <a:spcBef>
                <a:spcPct val="50000"/>
              </a:spcBef>
              <a:spcAft>
                <a:spcPct val="0"/>
              </a:spcAft>
            </a:pPr>
            <a:endParaRPr lang="en-US" sz="1100" kern="1200">
              <a:solidFill>
                <a:srgbClr val="000000"/>
              </a:solidFill>
              <a:latin typeface="Futura Bk" pitchFamily="34" charset="0"/>
              <a:ea typeface="ＭＳ Ｐゴシック" pitchFamily="34" charset="-128"/>
              <a:cs typeface="Arial" charset="0"/>
            </a:endParaRPr>
          </a:p>
        </p:txBody>
      </p:sp>
      <p:sp>
        <p:nvSpPr>
          <p:cNvPr id="22542" name="Rectangle 78"/>
          <p:cNvSpPr>
            <a:spLocks noChangeArrowheads="1"/>
          </p:cNvSpPr>
          <p:nvPr/>
        </p:nvSpPr>
        <p:spPr bwMode="auto">
          <a:xfrm>
            <a:off x="5811838" y="3046413"/>
            <a:ext cx="128587" cy="488950"/>
          </a:xfrm>
          <a:prstGeom prst="rect">
            <a:avLst/>
          </a:prstGeom>
          <a:solidFill>
            <a:schemeClr val="accent1"/>
          </a:solidFill>
          <a:ln w="19050" algn="ctr">
            <a:noFill/>
            <a:round/>
            <a:headEnd/>
            <a:tailEnd/>
          </a:ln>
        </p:spPr>
        <p:txBody>
          <a:bodyPr/>
          <a:lstStyle/>
          <a:p>
            <a:pPr algn="l" rtl="0" fontAlgn="base">
              <a:spcBef>
                <a:spcPct val="50000"/>
              </a:spcBef>
              <a:spcAft>
                <a:spcPct val="0"/>
              </a:spcAft>
            </a:pPr>
            <a:endParaRPr lang="en-US" sz="1100" kern="1200">
              <a:solidFill>
                <a:srgbClr val="000000"/>
              </a:solidFill>
              <a:latin typeface="Futura Bk" pitchFamily="34" charset="0"/>
              <a:ea typeface="ＭＳ Ｐゴシック" pitchFamily="34" charset="-128"/>
              <a:cs typeface="Arial" charset="0"/>
            </a:endParaRPr>
          </a:p>
        </p:txBody>
      </p:sp>
      <p:sp>
        <p:nvSpPr>
          <p:cNvPr id="22543" name="Rectangle 79"/>
          <p:cNvSpPr>
            <a:spLocks noChangeArrowheads="1"/>
          </p:cNvSpPr>
          <p:nvPr/>
        </p:nvSpPr>
        <p:spPr bwMode="auto">
          <a:xfrm>
            <a:off x="8094663" y="4195763"/>
            <a:ext cx="479425" cy="488950"/>
          </a:xfrm>
          <a:prstGeom prst="rect">
            <a:avLst/>
          </a:prstGeom>
          <a:solidFill>
            <a:schemeClr val="accent1"/>
          </a:solidFill>
          <a:ln w="19050" algn="ctr">
            <a:noFill/>
            <a:round/>
            <a:headEnd/>
            <a:tailEnd/>
          </a:ln>
        </p:spPr>
        <p:txBody>
          <a:bodyPr/>
          <a:lstStyle/>
          <a:p>
            <a:pPr algn="l" rtl="0" fontAlgn="base">
              <a:spcBef>
                <a:spcPct val="50000"/>
              </a:spcBef>
              <a:spcAft>
                <a:spcPct val="0"/>
              </a:spcAft>
            </a:pPr>
            <a:endParaRPr lang="en-US" sz="1100" kern="1200">
              <a:solidFill>
                <a:srgbClr val="000000"/>
              </a:solidFill>
              <a:latin typeface="Futura Bk" pitchFamily="34" charset="0"/>
              <a:ea typeface="ＭＳ Ｐゴシック" pitchFamily="34" charset="-128"/>
              <a:cs typeface="Arial" charset="0"/>
            </a:endParaRPr>
          </a:p>
        </p:txBody>
      </p:sp>
      <p:sp>
        <p:nvSpPr>
          <p:cNvPr id="158" name="TextBox 15"/>
          <p:cNvSpPr>
            <a:spLocks noChangeArrowheads="1"/>
          </p:cNvSpPr>
          <p:nvPr/>
        </p:nvSpPr>
        <p:spPr bwMode="auto">
          <a:xfrm>
            <a:off x="5222875" y="3935413"/>
            <a:ext cx="1574800" cy="1663700"/>
          </a:xfrm>
          <a:prstGeom prst="diamond">
            <a:avLst/>
          </a:prstGeom>
          <a:solidFill>
            <a:srgbClr val="EB5F01"/>
          </a:solidFill>
          <a:ln w="9525">
            <a:noFill/>
            <a:miter lim="800000"/>
            <a:headEnd/>
            <a:tailEnd/>
          </a:ln>
        </p:spPr>
        <p:txBody>
          <a:bodyPr wrap="none" lIns="0" tIns="0" rIns="0" bIns="0" anchor="ctr" anchorCtr="1"/>
          <a:lstStyle/>
          <a:p>
            <a:pPr algn="ctr" rtl="0" fontAlgn="base">
              <a:spcBef>
                <a:spcPct val="0"/>
              </a:spcBef>
              <a:spcAft>
                <a:spcPct val="0"/>
              </a:spcAft>
              <a:defRPr/>
            </a:pPr>
            <a:r>
              <a:rPr lang="en-US" sz="2000" kern="1200">
                <a:solidFill>
                  <a:srgbClr val="FFFFFF"/>
                </a:solidFill>
                <a:latin typeface="Futura Hv" pitchFamily="34" charset="0"/>
                <a:ea typeface="MS PGothic" pitchFamily="34" charset="-128"/>
                <a:cs typeface="Arial" pitchFamily="34" charset="0"/>
              </a:rPr>
              <a:t>HP</a:t>
            </a:r>
            <a:br>
              <a:rPr lang="en-US" sz="2000" kern="1200">
                <a:solidFill>
                  <a:srgbClr val="FFFFFF"/>
                </a:solidFill>
                <a:latin typeface="Futura Hv" pitchFamily="34" charset="0"/>
                <a:ea typeface="MS PGothic" pitchFamily="34" charset="-128"/>
                <a:cs typeface="Arial" pitchFamily="34" charset="0"/>
              </a:rPr>
            </a:br>
            <a:r>
              <a:rPr lang="en-US" sz="2000" kern="1200">
                <a:solidFill>
                  <a:srgbClr val="FFFFFF"/>
                </a:solidFill>
                <a:latin typeface="Futura Hv" pitchFamily="34" charset="0"/>
                <a:ea typeface="MS PGothic" pitchFamily="34" charset="-128"/>
                <a:cs typeface="Arial" pitchFamily="34" charset="0"/>
              </a:rPr>
              <a:t>UCMDB 8</a:t>
            </a:r>
            <a:br>
              <a:rPr lang="en-US" sz="2000" kern="1200">
                <a:solidFill>
                  <a:srgbClr val="FFFFFF"/>
                </a:solidFill>
                <a:latin typeface="Futura Hv" pitchFamily="34" charset="0"/>
                <a:ea typeface="MS PGothic" pitchFamily="34" charset="-128"/>
                <a:cs typeface="Arial" pitchFamily="34" charset="0"/>
              </a:rPr>
            </a:br>
            <a:r>
              <a:rPr lang="en-US" sz="1400" kern="1200">
                <a:solidFill>
                  <a:srgbClr val="FFFFFF"/>
                </a:solidFill>
                <a:latin typeface="Futura Bk"/>
                <a:ea typeface="MS PGothic" pitchFamily="34" charset="-128"/>
                <a:cs typeface="Arial" pitchFamily="34" charset="0"/>
              </a:rPr>
              <a:t>(CMS)</a:t>
            </a:r>
          </a:p>
        </p:txBody>
      </p:sp>
      <p:grpSp>
        <p:nvGrpSpPr>
          <p:cNvPr id="5" name="Group 51"/>
          <p:cNvGrpSpPr>
            <a:grpSpLocks/>
          </p:cNvGrpSpPr>
          <p:nvPr/>
        </p:nvGrpSpPr>
        <p:grpSpPr bwMode="auto">
          <a:xfrm>
            <a:off x="6081713" y="3267075"/>
            <a:ext cx="2495550" cy="1247775"/>
            <a:chOff x="6082200" y="3399823"/>
            <a:chExt cx="2495780" cy="1248337"/>
          </a:xfrm>
        </p:grpSpPr>
        <p:sp>
          <p:nvSpPr>
            <p:cNvPr id="22561" name="TextBox 23"/>
            <p:cNvSpPr txBox="1">
              <a:spLocks noChangeArrowheads="1"/>
            </p:cNvSpPr>
            <p:nvPr/>
          </p:nvSpPr>
          <p:spPr bwMode="auto">
            <a:xfrm>
              <a:off x="6082200" y="3399823"/>
              <a:ext cx="2495780" cy="549523"/>
            </a:xfrm>
            <a:prstGeom prst="rect">
              <a:avLst/>
            </a:prstGeom>
            <a:noFill/>
            <a:ln w="9525">
              <a:noFill/>
              <a:miter lim="800000"/>
              <a:headEnd/>
              <a:tailEnd/>
            </a:ln>
          </p:spPr>
          <p:txBody>
            <a:bodyPr anchor="ctr">
              <a:spAutoFit/>
            </a:bodyPr>
            <a:lstStyle/>
            <a:p>
              <a:pPr algn="ctr" rtl="0" fontAlgn="base">
                <a:lnSpc>
                  <a:spcPts val="1800"/>
                </a:lnSpc>
                <a:spcBef>
                  <a:spcPct val="0"/>
                </a:spcBef>
                <a:spcAft>
                  <a:spcPct val="0"/>
                </a:spcAft>
              </a:pPr>
              <a:r>
                <a:rPr lang="en-US" sz="2000" kern="1200">
                  <a:solidFill>
                    <a:srgbClr val="FFFFFF"/>
                  </a:solidFill>
                  <a:latin typeface="Futura Bk" pitchFamily="34" charset="0"/>
                  <a:ea typeface="ＭＳ Ｐゴシック" pitchFamily="34" charset="-128"/>
                  <a:cs typeface="Arial" charset="0"/>
                </a:rPr>
                <a:t>Health</a:t>
              </a:r>
            </a:p>
            <a:p>
              <a:pPr algn="ctr" rtl="0" fontAlgn="base">
                <a:lnSpc>
                  <a:spcPts val="1800"/>
                </a:lnSpc>
                <a:spcBef>
                  <a:spcPct val="0"/>
                </a:spcBef>
                <a:spcAft>
                  <a:spcPct val="0"/>
                </a:spcAft>
              </a:pPr>
              <a:r>
                <a:rPr lang="en-US" sz="2000" kern="1200">
                  <a:solidFill>
                    <a:srgbClr val="FFFFFF"/>
                  </a:solidFill>
                  <a:latin typeface="Futura Bk" pitchFamily="34" charset="0"/>
                  <a:ea typeface="ＭＳ Ｐゴシック" pitchFamily="34" charset="-128"/>
                  <a:cs typeface="Arial" charset="0"/>
                </a:rPr>
                <a:t>monitoring</a:t>
              </a:r>
            </a:p>
          </p:txBody>
        </p:sp>
        <p:sp>
          <p:nvSpPr>
            <p:cNvPr id="22562" name="Text Box 1059"/>
            <p:cNvSpPr txBox="1">
              <a:spLocks noChangeArrowheads="1"/>
            </p:cNvSpPr>
            <p:nvPr/>
          </p:nvSpPr>
          <p:spPr bwMode="auto">
            <a:xfrm>
              <a:off x="6637474" y="4032607"/>
              <a:ext cx="1364177" cy="615553"/>
            </a:xfrm>
            <a:prstGeom prst="rect">
              <a:avLst/>
            </a:prstGeom>
            <a:solidFill>
              <a:srgbClr val="004874">
                <a:alpha val="43921"/>
              </a:srgbClr>
            </a:solidFill>
            <a:ln w="9525">
              <a:noFill/>
              <a:miter lim="800000"/>
              <a:headEnd/>
              <a:tailEnd/>
            </a:ln>
          </p:spPr>
          <p:txBody>
            <a:bodyPr lIns="182880" tIns="91440" rIns="182880" bIns="91440">
              <a:spAutoFit/>
            </a:bodyPr>
            <a:lstStyle/>
            <a:p>
              <a:pPr algn="ctr" rtl="0" fontAlgn="base">
                <a:spcBef>
                  <a:spcPct val="0"/>
                </a:spcBef>
                <a:spcAft>
                  <a:spcPct val="0"/>
                </a:spcAft>
              </a:pPr>
              <a:r>
                <a:rPr lang="en-US" sz="1400" kern="1200">
                  <a:solidFill>
                    <a:srgbClr val="FFFFFF"/>
                  </a:solidFill>
                  <a:latin typeface="Futura Bk" pitchFamily="34" charset="0"/>
                  <a:ea typeface="+mn-ea"/>
                  <a:cs typeface="Arial" charset="0"/>
                </a:rPr>
                <a:t>HP BAC 8, </a:t>
              </a:r>
              <a:br>
                <a:rPr lang="en-US" sz="1400" kern="1200">
                  <a:solidFill>
                    <a:srgbClr val="FFFFFF"/>
                  </a:solidFill>
                  <a:latin typeface="Futura Bk" pitchFamily="34" charset="0"/>
                  <a:ea typeface="+mn-ea"/>
                  <a:cs typeface="Arial" charset="0"/>
                </a:rPr>
              </a:br>
              <a:r>
                <a:rPr lang="en-US" sz="1400" kern="1200">
                  <a:solidFill>
                    <a:srgbClr val="FFFFFF"/>
                  </a:solidFill>
                  <a:latin typeface="Futura Bk" pitchFamily="34" charset="0"/>
                  <a:ea typeface="+mn-ea"/>
                  <a:cs typeface="Arial" charset="0"/>
                </a:rPr>
                <a:t>OMi, NNMi</a:t>
              </a:r>
            </a:p>
          </p:txBody>
        </p:sp>
      </p:grpSp>
      <p:grpSp>
        <p:nvGrpSpPr>
          <p:cNvPr id="6" name="Group 45"/>
          <p:cNvGrpSpPr>
            <a:grpSpLocks/>
          </p:cNvGrpSpPr>
          <p:nvPr/>
        </p:nvGrpSpPr>
        <p:grpSpPr bwMode="auto">
          <a:xfrm>
            <a:off x="6073775" y="5019675"/>
            <a:ext cx="2506663" cy="1247775"/>
            <a:chOff x="6073342" y="5044334"/>
            <a:chExt cx="2506852" cy="1248576"/>
          </a:xfrm>
        </p:grpSpPr>
        <p:sp>
          <p:nvSpPr>
            <p:cNvPr id="22559" name="TextBox 24"/>
            <p:cNvSpPr txBox="1">
              <a:spLocks noChangeArrowheads="1"/>
            </p:cNvSpPr>
            <p:nvPr/>
          </p:nvSpPr>
          <p:spPr bwMode="auto">
            <a:xfrm>
              <a:off x="6073342" y="5044334"/>
              <a:ext cx="2506852" cy="778374"/>
            </a:xfrm>
            <a:prstGeom prst="rect">
              <a:avLst/>
            </a:prstGeom>
            <a:noFill/>
            <a:ln w="9525">
              <a:noFill/>
              <a:miter lim="800000"/>
              <a:headEnd/>
              <a:tailEnd/>
            </a:ln>
          </p:spPr>
          <p:txBody>
            <a:bodyPr anchor="ctr">
              <a:spAutoFit/>
            </a:bodyPr>
            <a:lstStyle/>
            <a:p>
              <a:pPr algn="ctr" rtl="0" fontAlgn="base">
                <a:lnSpc>
                  <a:spcPts val="1800"/>
                </a:lnSpc>
                <a:spcBef>
                  <a:spcPct val="0"/>
                </a:spcBef>
                <a:spcAft>
                  <a:spcPct val="0"/>
                </a:spcAft>
              </a:pPr>
              <a:r>
                <a:rPr lang="en-US" sz="2000" kern="1200">
                  <a:solidFill>
                    <a:srgbClr val="FFFFFF"/>
                  </a:solidFill>
                  <a:latin typeface="Futura Bk" pitchFamily="34" charset="0"/>
                  <a:ea typeface="ＭＳ Ｐゴシック" pitchFamily="34" charset="-128"/>
                  <a:cs typeface="Arial" charset="0"/>
                </a:rPr>
                <a:t>Incident and </a:t>
              </a:r>
              <a:br>
                <a:rPr lang="en-US" sz="2000" kern="1200">
                  <a:solidFill>
                    <a:srgbClr val="FFFFFF"/>
                  </a:solidFill>
                  <a:latin typeface="Futura Bk" pitchFamily="34" charset="0"/>
                  <a:ea typeface="ＭＳ Ｐゴシック" pitchFamily="34" charset="-128"/>
                  <a:cs typeface="Arial" charset="0"/>
                </a:rPr>
              </a:br>
              <a:r>
                <a:rPr lang="en-US" sz="2000" kern="1200">
                  <a:solidFill>
                    <a:srgbClr val="FFFFFF"/>
                  </a:solidFill>
                  <a:latin typeface="Futura Bk" pitchFamily="34" charset="0"/>
                  <a:ea typeface="ＭＳ Ｐゴシック" pitchFamily="34" charset="-128"/>
                  <a:cs typeface="Arial" charset="0"/>
                </a:rPr>
                <a:t>problem</a:t>
              </a:r>
              <a:br>
                <a:rPr lang="en-US" sz="2000" kern="1200">
                  <a:solidFill>
                    <a:srgbClr val="FFFFFF"/>
                  </a:solidFill>
                  <a:latin typeface="Futura Bk" pitchFamily="34" charset="0"/>
                  <a:ea typeface="ＭＳ Ｐゴシック" pitchFamily="34" charset="-128"/>
                  <a:cs typeface="Arial" charset="0"/>
                </a:rPr>
              </a:br>
              <a:r>
                <a:rPr lang="en-US" sz="2000" kern="1200">
                  <a:solidFill>
                    <a:srgbClr val="FFFFFF"/>
                  </a:solidFill>
                  <a:latin typeface="Futura Bk" pitchFamily="34" charset="0"/>
                  <a:ea typeface="ＭＳ Ｐゴシック" pitchFamily="34" charset="-128"/>
                  <a:cs typeface="Arial" charset="0"/>
                </a:rPr>
                <a:t>management</a:t>
              </a:r>
            </a:p>
          </p:txBody>
        </p:sp>
        <p:sp>
          <p:nvSpPr>
            <p:cNvPr id="22560" name="Text Box 1060"/>
            <p:cNvSpPr txBox="1">
              <a:spLocks noChangeArrowheads="1"/>
            </p:cNvSpPr>
            <p:nvPr/>
          </p:nvSpPr>
          <p:spPr bwMode="auto">
            <a:xfrm>
              <a:off x="6733553" y="5892800"/>
              <a:ext cx="1168400" cy="400110"/>
            </a:xfrm>
            <a:prstGeom prst="rect">
              <a:avLst/>
            </a:prstGeom>
            <a:solidFill>
              <a:srgbClr val="004874">
                <a:alpha val="43921"/>
              </a:srgbClr>
            </a:solidFill>
            <a:ln w="9525">
              <a:noFill/>
              <a:miter lim="800000"/>
              <a:headEnd/>
              <a:tailEnd/>
            </a:ln>
          </p:spPr>
          <p:txBody>
            <a:bodyPr lIns="182880" tIns="91440" rIns="182880" bIns="91440">
              <a:spAutoFit/>
            </a:bodyPr>
            <a:lstStyle/>
            <a:p>
              <a:pPr algn="ctr" rtl="0" fontAlgn="base">
                <a:spcBef>
                  <a:spcPct val="0"/>
                </a:spcBef>
                <a:spcAft>
                  <a:spcPct val="0"/>
                </a:spcAft>
              </a:pPr>
              <a:r>
                <a:rPr lang="en-US" sz="1400" kern="1200">
                  <a:solidFill>
                    <a:srgbClr val="FFFFFF"/>
                  </a:solidFill>
                  <a:latin typeface="Futura Bk" pitchFamily="34" charset="0"/>
                  <a:ea typeface="+mn-ea"/>
                  <a:cs typeface="Arial" charset="0"/>
                </a:rPr>
                <a:t>HP SM 7.1</a:t>
              </a:r>
            </a:p>
          </p:txBody>
        </p:sp>
      </p:grpSp>
      <p:grpSp>
        <p:nvGrpSpPr>
          <p:cNvPr id="7" name="Group 42"/>
          <p:cNvGrpSpPr>
            <a:grpSpLocks/>
          </p:cNvGrpSpPr>
          <p:nvPr/>
        </p:nvGrpSpPr>
        <p:grpSpPr bwMode="auto">
          <a:xfrm>
            <a:off x="3424238" y="5126038"/>
            <a:ext cx="2516187" cy="1033462"/>
            <a:chOff x="3424760" y="5157422"/>
            <a:chExt cx="2515710" cy="1033888"/>
          </a:xfrm>
        </p:grpSpPr>
        <p:sp>
          <p:nvSpPr>
            <p:cNvPr id="22557" name="TextBox 21"/>
            <p:cNvSpPr txBox="1">
              <a:spLocks noChangeArrowheads="1"/>
            </p:cNvSpPr>
            <p:nvPr/>
          </p:nvSpPr>
          <p:spPr bwMode="auto">
            <a:xfrm>
              <a:off x="3424760" y="5157422"/>
              <a:ext cx="2515710" cy="549501"/>
            </a:xfrm>
            <a:prstGeom prst="rect">
              <a:avLst/>
            </a:prstGeom>
            <a:noFill/>
            <a:ln w="9525">
              <a:noFill/>
              <a:miter lim="800000"/>
              <a:headEnd/>
              <a:tailEnd/>
            </a:ln>
          </p:spPr>
          <p:txBody>
            <a:bodyPr anchor="ctr">
              <a:spAutoFit/>
            </a:bodyPr>
            <a:lstStyle/>
            <a:p>
              <a:pPr algn="ctr" rtl="0" fontAlgn="base">
                <a:lnSpc>
                  <a:spcPts val="1800"/>
                </a:lnSpc>
                <a:spcBef>
                  <a:spcPct val="0"/>
                </a:spcBef>
                <a:spcAft>
                  <a:spcPct val="0"/>
                </a:spcAft>
              </a:pPr>
              <a:r>
                <a:rPr lang="en-US" sz="2000" kern="1200">
                  <a:solidFill>
                    <a:srgbClr val="FFFFFF"/>
                  </a:solidFill>
                  <a:latin typeface="Futura Bk" pitchFamily="34" charset="0"/>
                  <a:ea typeface="ＭＳ Ｐゴシック" pitchFamily="34" charset="-128"/>
                  <a:cs typeface="Arial" charset="0"/>
                </a:rPr>
                <a:t>Change</a:t>
              </a:r>
              <a:br>
                <a:rPr lang="en-US" sz="2000" kern="1200">
                  <a:solidFill>
                    <a:srgbClr val="FFFFFF"/>
                  </a:solidFill>
                  <a:latin typeface="Futura Bk" pitchFamily="34" charset="0"/>
                  <a:ea typeface="ＭＳ Ｐゴシック" pitchFamily="34" charset="-128"/>
                  <a:cs typeface="Arial" charset="0"/>
                </a:rPr>
              </a:br>
              <a:r>
                <a:rPr lang="en-US" sz="2000" kern="1200">
                  <a:solidFill>
                    <a:srgbClr val="FFFFFF"/>
                  </a:solidFill>
                  <a:latin typeface="Futura Bk" pitchFamily="34" charset="0"/>
                  <a:ea typeface="ＭＳ Ｐゴシック" pitchFamily="34" charset="-128"/>
                  <a:cs typeface="Arial" charset="0"/>
                </a:rPr>
                <a:t>management</a:t>
              </a:r>
            </a:p>
          </p:txBody>
        </p:sp>
        <p:sp>
          <p:nvSpPr>
            <p:cNvPr id="22558" name="Text Box 1061"/>
            <p:cNvSpPr txBox="1">
              <a:spLocks noChangeArrowheads="1"/>
            </p:cNvSpPr>
            <p:nvPr/>
          </p:nvSpPr>
          <p:spPr bwMode="auto">
            <a:xfrm>
              <a:off x="4066821" y="5791200"/>
              <a:ext cx="1212871" cy="400110"/>
            </a:xfrm>
            <a:prstGeom prst="rect">
              <a:avLst/>
            </a:prstGeom>
            <a:solidFill>
              <a:srgbClr val="004874">
                <a:alpha val="43921"/>
              </a:srgbClr>
            </a:solidFill>
            <a:ln w="9525">
              <a:noFill/>
              <a:miter lim="800000"/>
              <a:headEnd/>
              <a:tailEnd/>
            </a:ln>
          </p:spPr>
          <p:txBody>
            <a:bodyPr lIns="182880" tIns="91440" rIns="182880" bIns="91440">
              <a:spAutoFit/>
            </a:bodyPr>
            <a:lstStyle/>
            <a:p>
              <a:pPr algn="ctr" rtl="0" fontAlgn="base">
                <a:spcBef>
                  <a:spcPct val="0"/>
                </a:spcBef>
                <a:spcAft>
                  <a:spcPct val="0"/>
                </a:spcAft>
              </a:pPr>
              <a:r>
                <a:rPr lang="en-US" sz="1400" kern="1200">
                  <a:solidFill>
                    <a:srgbClr val="FFFFFF"/>
                  </a:solidFill>
                  <a:latin typeface="Futura Bk" pitchFamily="34" charset="0"/>
                  <a:ea typeface="+mn-ea"/>
                  <a:cs typeface="Arial" charset="0"/>
                </a:rPr>
                <a:t>HP NA 7.5</a:t>
              </a:r>
            </a:p>
          </p:txBody>
        </p:sp>
      </p:grpSp>
      <p:grpSp>
        <p:nvGrpSpPr>
          <p:cNvPr id="8" name="Group 52"/>
          <p:cNvGrpSpPr>
            <a:grpSpLocks/>
          </p:cNvGrpSpPr>
          <p:nvPr/>
        </p:nvGrpSpPr>
        <p:grpSpPr bwMode="auto">
          <a:xfrm>
            <a:off x="3429000" y="3263900"/>
            <a:ext cx="2506663" cy="1254125"/>
            <a:chOff x="3429189" y="3286732"/>
            <a:chExt cx="2506852" cy="1253707"/>
          </a:xfrm>
        </p:grpSpPr>
        <p:sp>
          <p:nvSpPr>
            <p:cNvPr id="22555" name="TextBox 22"/>
            <p:cNvSpPr txBox="1">
              <a:spLocks noChangeArrowheads="1"/>
            </p:cNvSpPr>
            <p:nvPr/>
          </p:nvSpPr>
          <p:spPr bwMode="auto">
            <a:xfrm>
              <a:off x="3429189" y="3286732"/>
              <a:ext cx="2506852" cy="777616"/>
            </a:xfrm>
            <a:prstGeom prst="rect">
              <a:avLst/>
            </a:prstGeom>
            <a:noFill/>
            <a:ln w="9525">
              <a:noFill/>
              <a:miter lim="800000"/>
              <a:headEnd/>
              <a:tailEnd/>
            </a:ln>
          </p:spPr>
          <p:txBody>
            <a:bodyPr anchor="ctr">
              <a:spAutoFit/>
            </a:bodyPr>
            <a:lstStyle/>
            <a:p>
              <a:pPr algn="ctr" rtl="0" fontAlgn="base">
                <a:lnSpc>
                  <a:spcPts val="1800"/>
                </a:lnSpc>
                <a:spcBef>
                  <a:spcPct val="0"/>
                </a:spcBef>
                <a:spcAft>
                  <a:spcPct val="0"/>
                </a:spcAft>
              </a:pPr>
              <a:r>
                <a:rPr lang="en-US" sz="2000" kern="1200">
                  <a:solidFill>
                    <a:srgbClr val="FFFFFF"/>
                  </a:solidFill>
                  <a:latin typeface="Futura Bk" pitchFamily="34" charset="0"/>
                  <a:ea typeface="ＭＳ Ｐゴシック" pitchFamily="34" charset="-128"/>
                  <a:cs typeface="Arial" charset="0"/>
                </a:rPr>
                <a:t>Automated</a:t>
              </a:r>
            </a:p>
            <a:p>
              <a:pPr algn="ctr" rtl="0" fontAlgn="base">
                <a:lnSpc>
                  <a:spcPts val="1800"/>
                </a:lnSpc>
                <a:spcBef>
                  <a:spcPct val="0"/>
                </a:spcBef>
                <a:spcAft>
                  <a:spcPct val="0"/>
                </a:spcAft>
              </a:pPr>
              <a:r>
                <a:rPr lang="en-US" sz="2000" kern="1200">
                  <a:solidFill>
                    <a:srgbClr val="FFFFFF"/>
                  </a:solidFill>
                  <a:latin typeface="Futura Bk" pitchFamily="34" charset="0"/>
                  <a:ea typeface="ＭＳ Ｐゴシック" pitchFamily="34" charset="-128"/>
                  <a:cs typeface="Arial" charset="0"/>
                </a:rPr>
                <a:t>release</a:t>
              </a:r>
              <a:br>
                <a:rPr lang="en-US" sz="2000" kern="1200">
                  <a:solidFill>
                    <a:srgbClr val="FFFFFF"/>
                  </a:solidFill>
                  <a:latin typeface="Futura Bk" pitchFamily="34" charset="0"/>
                  <a:ea typeface="ＭＳ Ｐゴシック" pitchFamily="34" charset="-128"/>
                  <a:cs typeface="Arial" charset="0"/>
                </a:rPr>
              </a:br>
              <a:r>
                <a:rPr lang="en-US" sz="2000" kern="1200">
                  <a:solidFill>
                    <a:srgbClr val="FFFFFF"/>
                  </a:solidFill>
                  <a:latin typeface="Futura Bk" pitchFamily="34" charset="0"/>
                  <a:ea typeface="ＭＳ Ｐゴシック" pitchFamily="34" charset="-128"/>
                  <a:cs typeface="Arial" charset="0"/>
                </a:rPr>
                <a:t>management</a:t>
              </a:r>
            </a:p>
          </p:txBody>
        </p:sp>
        <p:sp>
          <p:nvSpPr>
            <p:cNvPr id="22556" name="Text Box 1062"/>
            <p:cNvSpPr txBox="1">
              <a:spLocks noChangeArrowheads="1"/>
            </p:cNvSpPr>
            <p:nvPr/>
          </p:nvSpPr>
          <p:spPr bwMode="auto">
            <a:xfrm>
              <a:off x="4089400" y="4140329"/>
              <a:ext cx="1168400" cy="400110"/>
            </a:xfrm>
            <a:prstGeom prst="rect">
              <a:avLst/>
            </a:prstGeom>
            <a:solidFill>
              <a:srgbClr val="004874">
                <a:alpha val="43921"/>
              </a:srgbClr>
            </a:solidFill>
            <a:ln w="9525">
              <a:noFill/>
              <a:miter lim="800000"/>
              <a:headEnd/>
              <a:tailEnd/>
            </a:ln>
          </p:spPr>
          <p:txBody>
            <a:bodyPr lIns="182880" tIns="91440" rIns="182880" bIns="91440">
              <a:spAutoFit/>
            </a:bodyPr>
            <a:lstStyle/>
            <a:p>
              <a:pPr algn="ctr" rtl="0" fontAlgn="base">
                <a:spcBef>
                  <a:spcPct val="0"/>
                </a:spcBef>
                <a:spcAft>
                  <a:spcPct val="0"/>
                </a:spcAft>
              </a:pPr>
              <a:r>
                <a:rPr lang="en-US" sz="1400" kern="1200">
                  <a:solidFill>
                    <a:srgbClr val="FFFFFF"/>
                  </a:solidFill>
                  <a:latin typeface="Futura Bk" pitchFamily="34" charset="0"/>
                  <a:ea typeface="+mn-ea"/>
                  <a:cs typeface="Arial" charset="0"/>
                </a:rPr>
                <a:t>HP SM 7.1</a:t>
              </a:r>
            </a:p>
          </p:txBody>
        </p:sp>
      </p:grpSp>
      <p:grpSp>
        <p:nvGrpSpPr>
          <p:cNvPr id="9" name="Group 53"/>
          <p:cNvGrpSpPr>
            <a:grpSpLocks/>
          </p:cNvGrpSpPr>
          <p:nvPr/>
        </p:nvGrpSpPr>
        <p:grpSpPr bwMode="auto">
          <a:xfrm>
            <a:off x="566738" y="3048000"/>
            <a:ext cx="4789487" cy="3425825"/>
            <a:chOff x="578494" y="3047811"/>
            <a:chExt cx="4788117" cy="3426065"/>
          </a:xfrm>
        </p:grpSpPr>
        <p:sp>
          <p:nvSpPr>
            <p:cNvPr id="22553" name="Content Placeholder 4"/>
            <p:cNvSpPr>
              <a:spLocks/>
            </p:cNvSpPr>
            <p:nvPr/>
          </p:nvSpPr>
          <p:spPr bwMode="auto">
            <a:xfrm>
              <a:off x="578494" y="3047811"/>
              <a:ext cx="2596221" cy="3426065"/>
            </a:xfrm>
            <a:prstGeom prst="rect">
              <a:avLst/>
            </a:prstGeom>
            <a:solidFill>
              <a:srgbClr val="FDC643"/>
            </a:solidFill>
            <a:ln w="28575">
              <a:solidFill>
                <a:srgbClr val="FDC643"/>
              </a:solidFill>
              <a:miter lim="800000"/>
              <a:headEnd/>
              <a:tailEnd/>
            </a:ln>
          </p:spPr>
          <p:txBody>
            <a:bodyPr anchor="ctr"/>
            <a:lstStyle/>
            <a:p>
              <a:pPr marL="174625" indent="-174625" algn="l" rtl="0" eaLnBrk="0" fontAlgn="base" hangingPunct="0">
                <a:spcBef>
                  <a:spcPct val="0"/>
                </a:spcBef>
                <a:spcAft>
                  <a:spcPts val="300"/>
                </a:spcAft>
                <a:buSzPct val="85000"/>
                <a:buFontTx/>
                <a:buChar char="•"/>
              </a:pPr>
              <a:r>
                <a:rPr lang="en-US" sz="1400" kern="1200">
                  <a:solidFill>
                    <a:srgbClr val="000000"/>
                  </a:solidFill>
                  <a:latin typeface="Futura Bk" pitchFamily="34" charset="0"/>
                  <a:ea typeface="ＭＳ Ｐゴシック" pitchFamily="34" charset="-128"/>
                  <a:cs typeface="Arial" charset="0"/>
                </a:rPr>
                <a:t>Core of the federated HP Configuration Management System (CMS) solution</a:t>
              </a:r>
            </a:p>
            <a:p>
              <a:pPr marL="174625" indent="-174625" algn="l" rtl="0" eaLnBrk="0" fontAlgn="base" hangingPunct="0">
                <a:spcBef>
                  <a:spcPct val="0"/>
                </a:spcBef>
                <a:spcAft>
                  <a:spcPts val="300"/>
                </a:spcAft>
                <a:buSzPct val="85000"/>
                <a:buFontTx/>
                <a:buChar char="•"/>
              </a:pPr>
              <a:r>
                <a:rPr lang="en-US" sz="1400" kern="1200">
                  <a:solidFill>
                    <a:srgbClr val="000000"/>
                  </a:solidFill>
                  <a:latin typeface="Futura Bk" pitchFamily="34" charset="0"/>
                  <a:ea typeface="ＭＳ Ｐゴシック" pitchFamily="34" charset="-128"/>
                  <a:cs typeface="Arial" charset="0"/>
                </a:rPr>
                <a:t>Common, 360-degree view of services</a:t>
              </a:r>
            </a:p>
            <a:p>
              <a:pPr marL="174625" indent="-174625" algn="l" rtl="0" eaLnBrk="0" fontAlgn="base" hangingPunct="0">
                <a:spcBef>
                  <a:spcPct val="0"/>
                </a:spcBef>
                <a:spcAft>
                  <a:spcPts val="300"/>
                </a:spcAft>
                <a:buSzPct val="85000"/>
                <a:buFontTx/>
                <a:buChar char="•"/>
              </a:pPr>
              <a:r>
                <a:rPr lang="en-US" sz="1400" kern="1200">
                  <a:solidFill>
                    <a:srgbClr val="000000"/>
                  </a:solidFill>
                  <a:latin typeface="Futura Bk" pitchFamily="34" charset="0"/>
                  <a:ea typeface="ＭＳ Ｐゴシック" pitchFamily="34" charset="-128"/>
                  <a:cs typeface="Arial" charset="0"/>
                </a:rPr>
                <a:t>Automated discovery of all infrastructure  and applications</a:t>
              </a:r>
            </a:p>
            <a:p>
              <a:pPr marL="174625" indent="-174625" algn="l" rtl="0" eaLnBrk="0" fontAlgn="base" hangingPunct="0">
                <a:spcBef>
                  <a:spcPct val="0"/>
                </a:spcBef>
                <a:spcAft>
                  <a:spcPts val="300"/>
                </a:spcAft>
                <a:buSzPct val="85000"/>
                <a:buFontTx/>
                <a:buChar char="•"/>
              </a:pPr>
              <a:r>
                <a:rPr lang="en-US" sz="1400" kern="1200">
                  <a:solidFill>
                    <a:srgbClr val="000000"/>
                  </a:solidFill>
                  <a:latin typeface="Futura Bk" pitchFamily="34" charset="0"/>
                  <a:ea typeface="ＭＳ Ｐゴシック" pitchFamily="34" charset="-128"/>
                  <a:cs typeface="Arial" charset="0"/>
                </a:rPr>
                <a:t>Single source of truth for all tools</a:t>
              </a:r>
            </a:p>
            <a:p>
              <a:pPr marL="174625" indent="-174625" algn="l" rtl="0" eaLnBrk="0" fontAlgn="base" hangingPunct="0">
                <a:spcBef>
                  <a:spcPct val="0"/>
                </a:spcBef>
                <a:spcAft>
                  <a:spcPts val="300"/>
                </a:spcAft>
                <a:buSzPct val="85000"/>
                <a:buFontTx/>
                <a:buChar char="•"/>
              </a:pPr>
              <a:r>
                <a:rPr lang="en-US" sz="1400" kern="1200">
                  <a:solidFill>
                    <a:srgbClr val="000000"/>
                  </a:solidFill>
                  <a:latin typeface="Futura Bk" pitchFamily="34" charset="0"/>
                  <a:ea typeface="ＭＳ Ｐゴシック" pitchFamily="34" charset="-128"/>
                  <a:cs typeface="Arial" charset="0"/>
                </a:rPr>
                <a:t>Direct root cause analysis</a:t>
              </a:r>
            </a:p>
            <a:p>
              <a:pPr marL="174625" indent="-174625" algn="l" rtl="0" eaLnBrk="0" fontAlgn="base" hangingPunct="0">
                <a:spcBef>
                  <a:spcPct val="0"/>
                </a:spcBef>
                <a:spcAft>
                  <a:spcPts val="300"/>
                </a:spcAft>
                <a:buSzPct val="85000"/>
                <a:buFontTx/>
                <a:buChar char="•"/>
              </a:pPr>
              <a:r>
                <a:rPr lang="en-US" sz="1400" kern="1200">
                  <a:solidFill>
                    <a:srgbClr val="000000"/>
                  </a:solidFill>
                  <a:latin typeface="Futura Bk" pitchFamily="34" charset="0"/>
                  <a:ea typeface="ＭＳ Ｐゴシック" pitchFamily="34" charset="-128"/>
                  <a:cs typeface="Arial" charset="0"/>
                </a:rPr>
                <a:t>Integrations for predictive problem management and rapid resolution</a:t>
              </a:r>
            </a:p>
          </p:txBody>
        </p:sp>
        <p:sp>
          <p:nvSpPr>
            <p:cNvPr id="22554" name="Line 33"/>
            <p:cNvSpPr>
              <a:spLocks noChangeShapeType="1"/>
            </p:cNvSpPr>
            <p:nvPr/>
          </p:nvSpPr>
          <p:spPr bwMode="auto">
            <a:xfrm flipH="1" flipV="1">
              <a:off x="3080610" y="4762585"/>
              <a:ext cx="2286001" cy="0"/>
            </a:xfrm>
            <a:prstGeom prst="line">
              <a:avLst/>
            </a:prstGeom>
            <a:noFill/>
            <a:ln w="34925">
              <a:solidFill>
                <a:srgbClr val="FDC643"/>
              </a:solidFill>
              <a:round/>
              <a:headEnd type="oval" w="med" len="med"/>
              <a:tailEnd/>
            </a:ln>
          </p:spPr>
          <p:txBody>
            <a:bodyPr/>
            <a:lstStyle/>
            <a:p>
              <a:pPr algn="l" rtl="0" fontAlgn="base">
                <a:spcBef>
                  <a:spcPct val="0"/>
                </a:spcBef>
                <a:spcAft>
                  <a:spcPct val="0"/>
                </a:spcAft>
              </a:pPr>
              <a:endParaRPr lang="en-US" kern="1200">
                <a:solidFill>
                  <a:srgbClr val="000000"/>
                </a:solidFill>
                <a:latin typeface="Arial" charset="0"/>
                <a:ea typeface="+mn-ea"/>
                <a:cs typeface="Arial" charset="0"/>
              </a:endParaRPr>
            </a:p>
          </p:txBody>
        </p:sp>
      </p:grpSp>
      <p:grpSp>
        <p:nvGrpSpPr>
          <p:cNvPr id="10" name="Group 40"/>
          <p:cNvGrpSpPr>
            <a:grpSpLocks/>
          </p:cNvGrpSpPr>
          <p:nvPr/>
        </p:nvGrpSpPr>
        <p:grpSpPr bwMode="auto">
          <a:xfrm>
            <a:off x="7827963" y="-111125"/>
            <a:ext cx="1316037" cy="1427163"/>
            <a:chOff x="7827963" y="-111126"/>
            <a:chExt cx="1316037" cy="1427164"/>
          </a:xfrm>
        </p:grpSpPr>
        <p:sp>
          <p:nvSpPr>
            <p:cNvPr id="175" name="Right Triangle 174"/>
            <p:cNvSpPr>
              <a:spLocks noChangeArrowheads="1"/>
            </p:cNvSpPr>
            <p:nvPr/>
          </p:nvSpPr>
          <p:spPr bwMode="auto">
            <a:xfrm rot="10800000">
              <a:off x="7827963" y="-1"/>
              <a:ext cx="1316037" cy="1316039"/>
            </a:xfrm>
            <a:prstGeom prst="rtTriangle">
              <a:avLst/>
            </a:prstGeom>
            <a:solidFill>
              <a:srgbClr val="EB5F01"/>
            </a:solidFill>
            <a:ln w="25400" algn="ctr">
              <a:noFill/>
              <a:miter lim="800000"/>
              <a:headEnd/>
              <a:tailEnd/>
            </a:ln>
          </p:spPr>
          <p:txBody>
            <a:bodyPr rot="10800000" anchor="ctr"/>
            <a:lstStyle/>
            <a:p>
              <a:pPr algn="ctr" rtl="0" fontAlgn="base">
                <a:spcBef>
                  <a:spcPct val="0"/>
                </a:spcBef>
                <a:spcAft>
                  <a:spcPct val="0"/>
                </a:spcAft>
                <a:defRPr/>
              </a:pPr>
              <a:endParaRPr lang="en-US" kern="1200">
                <a:solidFill>
                  <a:srgbClr val="FFFFFF"/>
                </a:solidFill>
                <a:latin typeface="Futura Bk"/>
                <a:ea typeface="+mn-ea"/>
                <a:cs typeface="Arial" charset="0"/>
              </a:endParaRPr>
            </a:p>
          </p:txBody>
        </p:sp>
        <p:sp>
          <p:nvSpPr>
            <p:cNvPr id="176" name="TextBox 175"/>
            <p:cNvSpPr txBox="1"/>
            <p:nvPr/>
          </p:nvSpPr>
          <p:spPr bwMode="auto">
            <a:xfrm rot="2700000">
              <a:off x="8118475" y="233362"/>
              <a:ext cx="1146176" cy="457200"/>
            </a:xfrm>
            <a:prstGeom prst="rect">
              <a:avLst/>
            </a:prstGeom>
            <a:noFill/>
            <a:effectLst>
              <a:outerShdw blurRad="50800" dist="38100" dir="2700000" algn="tl" rotWithShape="0">
                <a:prstClr val="black">
                  <a:alpha val="40000"/>
                </a:prstClr>
              </a:outerShdw>
            </a:effectLst>
          </p:spPr>
          <p:txBody>
            <a:bodyPr>
              <a:spAutoFit/>
            </a:bodyPr>
            <a:lstStyle/>
            <a:p>
              <a:pPr algn="ctr" rtl="0" fontAlgn="base">
                <a:spcBef>
                  <a:spcPct val="0"/>
                </a:spcBef>
                <a:spcAft>
                  <a:spcPct val="0"/>
                </a:spcAft>
                <a:defRPr/>
              </a:pPr>
              <a:r>
                <a:rPr lang="en-US" sz="2400" kern="1200">
                  <a:solidFill>
                    <a:srgbClr val="FFFFFF"/>
                  </a:solidFill>
                  <a:latin typeface="Futura Bk" pitchFamily="34" charset="0"/>
                  <a:ea typeface="+mn-ea"/>
                  <a:cs typeface="Arial" pitchFamily="34" charset="0"/>
                </a:rPr>
                <a:t>NEW</a:t>
              </a:r>
            </a:p>
          </p:txBody>
        </p:sp>
      </p:gr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8"/>
          <p:cNvSpPr>
            <a:spLocks noChangeArrowheads="1"/>
          </p:cNvSpPr>
          <p:nvPr/>
        </p:nvSpPr>
        <p:spPr bwMode="auto">
          <a:xfrm>
            <a:off x="8291513" y="6113463"/>
            <a:ext cx="852487" cy="744537"/>
          </a:xfrm>
          <a:prstGeom prst="rect">
            <a:avLst/>
          </a:prstGeom>
          <a:solidFill>
            <a:schemeClr val="bg1"/>
          </a:solidFill>
          <a:ln w="19050" algn="ctr">
            <a:noFill/>
            <a:round/>
            <a:headEnd/>
            <a:tailEnd/>
          </a:ln>
        </p:spPr>
        <p:txBody>
          <a:bodyPr wrap="none">
            <a:spAutoFit/>
          </a:bodyPr>
          <a:lstStyle/>
          <a:p>
            <a:pPr algn="l" rtl="0" fontAlgn="base">
              <a:spcBef>
                <a:spcPct val="50000"/>
              </a:spcBef>
              <a:spcAft>
                <a:spcPct val="0"/>
              </a:spcAft>
            </a:pPr>
            <a:endParaRPr lang="en-US" sz="1600" kern="1200">
              <a:solidFill>
                <a:srgbClr val="000000"/>
              </a:solidFill>
              <a:latin typeface="Futura Bk" pitchFamily="34" charset="0"/>
              <a:ea typeface="+mn-ea"/>
              <a:cs typeface="Arial" charset="0"/>
            </a:endParaRPr>
          </a:p>
        </p:txBody>
      </p:sp>
      <p:sp>
        <p:nvSpPr>
          <p:cNvPr id="23555" name="Rectangle 2"/>
          <p:cNvSpPr>
            <a:spLocks noGrp="1" noChangeArrowheads="1"/>
          </p:cNvSpPr>
          <p:nvPr>
            <p:ph type="title"/>
          </p:nvPr>
        </p:nvSpPr>
        <p:spPr bwMode="gray"/>
        <p:txBody>
          <a:bodyPr/>
          <a:lstStyle/>
          <a:p>
            <a:r>
              <a:rPr lang="en-US" smtClean="0"/>
              <a:t>KBC Group</a:t>
            </a:r>
          </a:p>
        </p:txBody>
      </p:sp>
      <p:sp>
        <p:nvSpPr>
          <p:cNvPr id="23556" name="Text Box 5"/>
          <p:cNvSpPr txBox="1">
            <a:spLocks noChangeArrowheads="1"/>
          </p:cNvSpPr>
          <p:nvPr/>
        </p:nvSpPr>
        <p:spPr bwMode="gray">
          <a:xfrm>
            <a:off x="463550" y="1243013"/>
            <a:ext cx="8391525" cy="457200"/>
          </a:xfrm>
          <a:prstGeom prst="rect">
            <a:avLst/>
          </a:prstGeom>
          <a:noFill/>
          <a:ln w="9525">
            <a:noFill/>
            <a:miter lim="800000"/>
            <a:headEnd/>
            <a:tailEnd/>
          </a:ln>
        </p:spPr>
        <p:txBody>
          <a:bodyPr/>
          <a:lstStyle/>
          <a:p>
            <a:pPr algn="l" rtl="0" fontAlgn="base">
              <a:spcBef>
                <a:spcPct val="50000"/>
              </a:spcBef>
              <a:spcAft>
                <a:spcPct val="0"/>
              </a:spcAft>
            </a:pPr>
            <a:r>
              <a:rPr lang="en-US" sz="2400" kern="1200">
                <a:solidFill>
                  <a:srgbClr val="FFFFFF"/>
                </a:solidFill>
                <a:latin typeface="Futura Hv" pitchFamily="34" charset="0"/>
                <a:ea typeface="+mn-ea"/>
                <a:cs typeface="Arial" charset="0"/>
              </a:rPr>
              <a:t>Leading banking and insurance services provider </a:t>
            </a:r>
          </a:p>
        </p:txBody>
      </p:sp>
      <p:sp>
        <p:nvSpPr>
          <p:cNvPr id="23557" name="Rectangle 6"/>
          <p:cNvSpPr>
            <a:spLocks noChangeArrowheads="1"/>
          </p:cNvSpPr>
          <p:nvPr/>
        </p:nvSpPr>
        <p:spPr bwMode="gray">
          <a:xfrm>
            <a:off x="541338" y="1733550"/>
            <a:ext cx="8337550" cy="1189038"/>
          </a:xfrm>
          <a:prstGeom prst="rect">
            <a:avLst/>
          </a:prstGeom>
          <a:solidFill>
            <a:schemeClr val="bg2"/>
          </a:solidFill>
          <a:ln w="19050" algn="ctr">
            <a:noFill/>
            <a:miter lim="800000"/>
            <a:headEnd/>
            <a:tailEnd/>
          </a:ln>
        </p:spPr>
        <p:txBody>
          <a:bodyPr lIns="365760" rIns="1463040"/>
          <a:lstStyle/>
          <a:p>
            <a:pPr marL="112713" indent="-112713" algn="l" rtl="0" fontAlgn="base">
              <a:spcBef>
                <a:spcPct val="50000"/>
              </a:spcBef>
              <a:spcAft>
                <a:spcPct val="0"/>
              </a:spcAft>
              <a:buClr>
                <a:srgbClr val="ABA69F"/>
              </a:buClr>
              <a:buSzPct val="85000"/>
            </a:pPr>
            <a:endParaRPr lang="en-US" sz="1600" kern="1200">
              <a:solidFill>
                <a:srgbClr val="000000"/>
              </a:solidFill>
              <a:latin typeface="Futura Bk" pitchFamily="34" charset="0"/>
              <a:ea typeface="+mn-ea"/>
              <a:cs typeface="Arial" charset="0"/>
            </a:endParaRPr>
          </a:p>
        </p:txBody>
      </p:sp>
      <p:sp>
        <p:nvSpPr>
          <p:cNvPr id="23558" name="Rectangle 7"/>
          <p:cNvSpPr>
            <a:spLocks noChangeArrowheads="1"/>
          </p:cNvSpPr>
          <p:nvPr/>
        </p:nvSpPr>
        <p:spPr bwMode="gray">
          <a:xfrm>
            <a:off x="2887663" y="2659063"/>
            <a:ext cx="4627562" cy="214312"/>
          </a:xfrm>
          <a:prstGeom prst="rect">
            <a:avLst/>
          </a:prstGeom>
          <a:noFill/>
          <a:ln w="12700" algn="ctr">
            <a:noFill/>
            <a:miter lim="800000"/>
            <a:headEnd/>
            <a:tailEnd/>
          </a:ln>
        </p:spPr>
        <p:txBody>
          <a:bodyPr/>
          <a:lstStyle/>
          <a:p>
            <a:pPr algn="r" rtl="0" fontAlgn="base">
              <a:lnSpc>
                <a:spcPct val="90000"/>
              </a:lnSpc>
              <a:spcBef>
                <a:spcPct val="0"/>
              </a:spcBef>
              <a:spcAft>
                <a:spcPct val="0"/>
              </a:spcAft>
            </a:pPr>
            <a:r>
              <a:rPr lang="en-US" sz="900" kern="1200">
                <a:solidFill>
                  <a:srgbClr val="000000"/>
                </a:solidFill>
                <a:latin typeface="Futura Bk" pitchFamily="34" charset="0"/>
                <a:ea typeface="+mn-ea"/>
                <a:cs typeface="Arial" charset="0"/>
              </a:rPr>
              <a:t>Lieven Schouwaerts, KBC Business Analyst </a:t>
            </a:r>
          </a:p>
        </p:txBody>
      </p:sp>
      <p:sp>
        <p:nvSpPr>
          <p:cNvPr id="23559" name="Rectangle 8"/>
          <p:cNvSpPr>
            <a:spLocks noChangeArrowheads="1"/>
          </p:cNvSpPr>
          <p:nvPr/>
        </p:nvSpPr>
        <p:spPr bwMode="auto">
          <a:xfrm>
            <a:off x="722313" y="1816100"/>
            <a:ext cx="6759575" cy="825500"/>
          </a:xfrm>
          <a:prstGeom prst="rect">
            <a:avLst/>
          </a:prstGeom>
          <a:noFill/>
          <a:ln w="19050" algn="ctr">
            <a:noFill/>
            <a:miter lim="800000"/>
            <a:headEnd/>
            <a:tailEnd/>
          </a:ln>
        </p:spPr>
        <p:txBody>
          <a:bodyPr/>
          <a:lstStyle/>
          <a:p>
            <a:pPr marL="112713" indent="-112713" algn="just" rtl="0" fontAlgn="base">
              <a:spcBef>
                <a:spcPct val="50000"/>
              </a:spcBef>
              <a:spcAft>
                <a:spcPct val="0"/>
              </a:spcAft>
              <a:buClr>
                <a:srgbClr val="ABA69F"/>
              </a:buClr>
              <a:buSzPct val="85000"/>
            </a:pPr>
            <a:r>
              <a:rPr lang="en-US" sz="1600" kern="1200">
                <a:solidFill>
                  <a:srgbClr val="000000"/>
                </a:solidFill>
                <a:latin typeface="Futura Bk" pitchFamily="34" charset="0"/>
                <a:ea typeface="+mn-ea"/>
                <a:cs typeface="Arial" charset="0"/>
              </a:rPr>
              <a:t>“HP’s IT Service Management solution helps KBC resolve more than 90% of incidents before specified deadlines. The benefit to our customers is optimal availability of banking services.”</a:t>
            </a:r>
            <a:endParaRPr lang="en-US" sz="1600" b="1" kern="1200">
              <a:solidFill>
                <a:srgbClr val="000000"/>
              </a:solidFill>
              <a:latin typeface="Futura Bk" pitchFamily="34" charset="0"/>
              <a:ea typeface="+mn-ea"/>
              <a:cs typeface="Arial" charset="0"/>
            </a:endParaRPr>
          </a:p>
        </p:txBody>
      </p:sp>
      <p:sp>
        <p:nvSpPr>
          <p:cNvPr id="23560" name="Rectangle 10"/>
          <p:cNvSpPr>
            <a:spLocks noChangeArrowheads="1"/>
          </p:cNvSpPr>
          <p:nvPr/>
        </p:nvSpPr>
        <p:spPr bwMode="auto">
          <a:xfrm>
            <a:off x="541338" y="3508375"/>
            <a:ext cx="2760662" cy="3016250"/>
          </a:xfrm>
          <a:prstGeom prst="rect">
            <a:avLst/>
          </a:prstGeom>
          <a:solidFill>
            <a:schemeClr val="accent1"/>
          </a:solidFill>
          <a:ln w="19050" algn="ctr">
            <a:noFill/>
            <a:miter lim="800000"/>
            <a:headEnd/>
            <a:tailEnd/>
          </a:ln>
        </p:spPr>
        <p:txBody>
          <a:bodyPr anchor="ctr"/>
          <a:lstStyle/>
          <a:p>
            <a:pPr algn="l" rtl="0" fontAlgn="base">
              <a:spcBef>
                <a:spcPct val="0"/>
              </a:spcBef>
              <a:spcAft>
                <a:spcPct val="0"/>
              </a:spcAft>
            </a:pPr>
            <a:endParaRPr lang="en-US" kern="1200">
              <a:solidFill>
                <a:srgbClr val="000000"/>
              </a:solidFill>
              <a:latin typeface="Arial" charset="0"/>
              <a:ea typeface="+mn-ea"/>
              <a:cs typeface="Arial" charset="0"/>
            </a:endParaRPr>
          </a:p>
        </p:txBody>
      </p:sp>
      <p:sp>
        <p:nvSpPr>
          <p:cNvPr id="23561" name="Rectangle 11"/>
          <p:cNvSpPr>
            <a:spLocks noChangeArrowheads="1"/>
          </p:cNvSpPr>
          <p:nvPr/>
        </p:nvSpPr>
        <p:spPr bwMode="auto">
          <a:xfrm>
            <a:off x="3328988" y="3508375"/>
            <a:ext cx="2760662" cy="3016250"/>
          </a:xfrm>
          <a:prstGeom prst="rect">
            <a:avLst/>
          </a:prstGeom>
          <a:solidFill>
            <a:schemeClr val="accent1"/>
          </a:solidFill>
          <a:ln w="19050" algn="ctr">
            <a:noFill/>
            <a:miter lim="800000"/>
            <a:headEnd/>
            <a:tailEnd/>
          </a:ln>
        </p:spPr>
        <p:txBody>
          <a:bodyPr anchor="ctr"/>
          <a:lstStyle/>
          <a:p>
            <a:pPr algn="l" rtl="0" fontAlgn="base">
              <a:spcBef>
                <a:spcPct val="0"/>
              </a:spcBef>
              <a:spcAft>
                <a:spcPct val="0"/>
              </a:spcAft>
            </a:pPr>
            <a:endParaRPr lang="en-US" kern="1200">
              <a:solidFill>
                <a:srgbClr val="000000"/>
              </a:solidFill>
              <a:latin typeface="Arial" charset="0"/>
              <a:ea typeface="+mn-ea"/>
              <a:cs typeface="Arial" charset="0"/>
            </a:endParaRPr>
          </a:p>
        </p:txBody>
      </p:sp>
      <p:sp>
        <p:nvSpPr>
          <p:cNvPr id="23562" name="Rectangle 12"/>
          <p:cNvSpPr>
            <a:spLocks noChangeArrowheads="1"/>
          </p:cNvSpPr>
          <p:nvPr/>
        </p:nvSpPr>
        <p:spPr bwMode="auto">
          <a:xfrm>
            <a:off x="6118225" y="3508375"/>
            <a:ext cx="2760663" cy="3016250"/>
          </a:xfrm>
          <a:prstGeom prst="rect">
            <a:avLst/>
          </a:prstGeom>
          <a:solidFill>
            <a:schemeClr val="accent1"/>
          </a:solidFill>
          <a:ln w="19050" algn="ctr">
            <a:noFill/>
            <a:miter lim="800000"/>
            <a:headEnd/>
            <a:tailEnd/>
          </a:ln>
        </p:spPr>
        <p:txBody>
          <a:bodyPr anchor="ctr"/>
          <a:lstStyle/>
          <a:p>
            <a:pPr algn="l" rtl="0" fontAlgn="base">
              <a:spcBef>
                <a:spcPct val="0"/>
              </a:spcBef>
              <a:spcAft>
                <a:spcPct val="0"/>
              </a:spcAft>
            </a:pPr>
            <a:endParaRPr lang="en-US" kern="1200">
              <a:solidFill>
                <a:srgbClr val="000000"/>
              </a:solidFill>
              <a:latin typeface="Arial" charset="0"/>
              <a:ea typeface="+mn-ea"/>
              <a:cs typeface="Arial" charset="0"/>
            </a:endParaRPr>
          </a:p>
        </p:txBody>
      </p:sp>
      <p:sp>
        <p:nvSpPr>
          <p:cNvPr id="23563" name="Rectangle 13"/>
          <p:cNvSpPr>
            <a:spLocks noChangeArrowheads="1"/>
          </p:cNvSpPr>
          <p:nvPr/>
        </p:nvSpPr>
        <p:spPr bwMode="gray">
          <a:xfrm>
            <a:off x="541338" y="3027363"/>
            <a:ext cx="2760662" cy="457200"/>
          </a:xfrm>
          <a:prstGeom prst="rect">
            <a:avLst/>
          </a:prstGeom>
          <a:solidFill>
            <a:srgbClr val="004874"/>
          </a:solidFill>
          <a:ln w="9525">
            <a:noFill/>
            <a:miter lim="800000"/>
            <a:headEnd/>
            <a:tailEnd/>
          </a:ln>
        </p:spPr>
        <p:txBody>
          <a:bodyPr tIns="91440" bIns="91440"/>
          <a:lstStyle/>
          <a:p>
            <a:pPr algn="l" rtl="0" eaLnBrk="0" fontAlgn="base" hangingPunct="0">
              <a:lnSpc>
                <a:spcPct val="90000"/>
              </a:lnSpc>
              <a:spcBef>
                <a:spcPct val="25000"/>
              </a:spcBef>
              <a:spcAft>
                <a:spcPct val="10000"/>
              </a:spcAft>
              <a:buClr>
                <a:srgbClr val="ABA69F"/>
              </a:buClr>
              <a:buSzPct val="80000"/>
            </a:pPr>
            <a:r>
              <a:rPr lang="en-US" sz="2000" kern="1200">
                <a:solidFill>
                  <a:srgbClr val="FFFFFF"/>
                </a:solidFill>
                <a:latin typeface="Futura Hv" pitchFamily="34" charset="0"/>
                <a:ea typeface="+mn-ea"/>
                <a:cs typeface="Arial" charset="0"/>
              </a:rPr>
              <a:t>Objective</a:t>
            </a:r>
          </a:p>
        </p:txBody>
      </p:sp>
      <p:sp>
        <p:nvSpPr>
          <p:cNvPr id="23564" name="Rectangle 14"/>
          <p:cNvSpPr>
            <a:spLocks noChangeArrowheads="1"/>
          </p:cNvSpPr>
          <p:nvPr/>
        </p:nvSpPr>
        <p:spPr bwMode="gray">
          <a:xfrm>
            <a:off x="3328988" y="3027363"/>
            <a:ext cx="2760662" cy="457200"/>
          </a:xfrm>
          <a:prstGeom prst="rect">
            <a:avLst/>
          </a:prstGeom>
          <a:solidFill>
            <a:srgbClr val="004874"/>
          </a:solidFill>
          <a:ln w="9525">
            <a:noFill/>
            <a:miter lim="800000"/>
            <a:headEnd/>
            <a:tailEnd/>
          </a:ln>
        </p:spPr>
        <p:txBody>
          <a:bodyPr tIns="91440" bIns="91440"/>
          <a:lstStyle/>
          <a:p>
            <a:pPr algn="l" rtl="0" eaLnBrk="0" fontAlgn="base" hangingPunct="0">
              <a:lnSpc>
                <a:spcPct val="90000"/>
              </a:lnSpc>
              <a:spcBef>
                <a:spcPct val="25000"/>
              </a:spcBef>
              <a:spcAft>
                <a:spcPct val="10000"/>
              </a:spcAft>
              <a:buClr>
                <a:srgbClr val="ABA69F"/>
              </a:buClr>
              <a:buSzPct val="80000"/>
            </a:pPr>
            <a:r>
              <a:rPr lang="en-US" sz="2000" kern="1200">
                <a:solidFill>
                  <a:srgbClr val="FFFFFF"/>
                </a:solidFill>
                <a:latin typeface="Futura Hv" pitchFamily="34" charset="0"/>
                <a:ea typeface="+mn-ea"/>
                <a:cs typeface="Arial" charset="0"/>
              </a:rPr>
              <a:t>Approach</a:t>
            </a:r>
          </a:p>
        </p:txBody>
      </p:sp>
      <p:sp>
        <p:nvSpPr>
          <p:cNvPr id="23565" name="Rectangle 15"/>
          <p:cNvSpPr>
            <a:spLocks noChangeArrowheads="1"/>
          </p:cNvSpPr>
          <p:nvPr/>
        </p:nvSpPr>
        <p:spPr bwMode="gray">
          <a:xfrm>
            <a:off x="6118225" y="3027363"/>
            <a:ext cx="2760663" cy="457200"/>
          </a:xfrm>
          <a:prstGeom prst="rect">
            <a:avLst/>
          </a:prstGeom>
          <a:solidFill>
            <a:srgbClr val="004874"/>
          </a:solidFill>
          <a:ln w="9525">
            <a:noFill/>
            <a:miter lim="800000"/>
            <a:headEnd/>
            <a:tailEnd/>
          </a:ln>
        </p:spPr>
        <p:txBody>
          <a:bodyPr tIns="91440" bIns="91440"/>
          <a:lstStyle/>
          <a:p>
            <a:pPr algn="l" rtl="0" eaLnBrk="0" fontAlgn="base" hangingPunct="0">
              <a:lnSpc>
                <a:spcPct val="90000"/>
              </a:lnSpc>
              <a:spcBef>
                <a:spcPct val="25000"/>
              </a:spcBef>
              <a:spcAft>
                <a:spcPct val="10000"/>
              </a:spcAft>
              <a:buClr>
                <a:srgbClr val="ABA69F"/>
              </a:buClr>
              <a:buSzPct val="80000"/>
            </a:pPr>
            <a:r>
              <a:rPr lang="en-US" sz="2000" kern="1200">
                <a:solidFill>
                  <a:srgbClr val="FFFFFF"/>
                </a:solidFill>
                <a:latin typeface="Futura Hv" pitchFamily="34" charset="0"/>
                <a:ea typeface="+mn-ea"/>
                <a:cs typeface="Arial" charset="0"/>
              </a:rPr>
              <a:t>Results</a:t>
            </a:r>
          </a:p>
        </p:txBody>
      </p:sp>
      <p:sp>
        <p:nvSpPr>
          <p:cNvPr id="23566" name="Text Box 16"/>
          <p:cNvSpPr txBox="1">
            <a:spLocks noChangeArrowheads="1"/>
          </p:cNvSpPr>
          <p:nvPr/>
        </p:nvSpPr>
        <p:spPr bwMode="auto">
          <a:xfrm>
            <a:off x="588963" y="3508375"/>
            <a:ext cx="2760662" cy="290513"/>
          </a:xfrm>
          <a:prstGeom prst="rect">
            <a:avLst/>
          </a:prstGeom>
          <a:noFill/>
          <a:ln w="19050" algn="ctr">
            <a:noFill/>
            <a:miter lim="800000"/>
            <a:headEnd/>
            <a:tailEnd/>
          </a:ln>
        </p:spPr>
        <p:txBody>
          <a:bodyPr/>
          <a:lstStyle/>
          <a:p>
            <a:pPr algn="l" rtl="0" fontAlgn="base">
              <a:spcBef>
                <a:spcPct val="50000"/>
              </a:spcBef>
              <a:spcAft>
                <a:spcPct val="0"/>
              </a:spcAft>
            </a:pPr>
            <a:endParaRPr lang="en-US" sz="1300" b="1" kern="1200">
              <a:solidFill>
                <a:srgbClr val="000000"/>
              </a:solidFill>
              <a:latin typeface="Futura Bk" pitchFamily="34" charset="0"/>
              <a:ea typeface="+mn-ea"/>
              <a:cs typeface="Arial" charset="0"/>
            </a:endParaRPr>
          </a:p>
        </p:txBody>
      </p:sp>
      <p:sp>
        <p:nvSpPr>
          <p:cNvPr id="23567" name="Text Box 17"/>
          <p:cNvSpPr txBox="1">
            <a:spLocks noChangeArrowheads="1"/>
          </p:cNvSpPr>
          <p:nvPr/>
        </p:nvSpPr>
        <p:spPr bwMode="auto">
          <a:xfrm>
            <a:off x="579438" y="3575050"/>
            <a:ext cx="2760662" cy="1806575"/>
          </a:xfrm>
          <a:prstGeom prst="rect">
            <a:avLst/>
          </a:prstGeom>
          <a:noFill/>
          <a:ln w="19050" algn="ctr">
            <a:noFill/>
            <a:miter lim="800000"/>
            <a:headEnd/>
            <a:tailEnd/>
          </a:ln>
        </p:spPr>
        <p:txBody>
          <a:bodyPr/>
          <a:lstStyle/>
          <a:p>
            <a:pPr marL="112713" indent="-112713" algn="l" rtl="0" fontAlgn="base">
              <a:lnSpc>
                <a:spcPct val="90000"/>
              </a:lnSpc>
              <a:spcBef>
                <a:spcPct val="25000"/>
              </a:spcBef>
              <a:spcAft>
                <a:spcPct val="10000"/>
              </a:spcAft>
              <a:buClr>
                <a:srgbClr val="ABA69F"/>
              </a:buClr>
              <a:buSzPct val="85000"/>
              <a:buFontTx/>
              <a:buChar char="•"/>
            </a:pPr>
            <a:r>
              <a:rPr lang="en-US" sz="1300" kern="1200">
                <a:solidFill>
                  <a:srgbClr val="FFFFFF"/>
                </a:solidFill>
                <a:latin typeface="Futura Bk" pitchFamily="34" charset="0"/>
                <a:ea typeface="+mn-ea"/>
                <a:cs typeface="Arial" charset="0"/>
              </a:rPr>
              <a:t>Bank systems consolidation following merger of three financial institutions</a:t>
            </a:r>
          </a:p>
          <a:p>
            <a:pPr marL="112713" indent="-112713" algn="l" rtl="0" fontAlgn="base">
              <a:lnSpc>
                <a:spcPct val="90000"/>
              </a:lnSpc>
              <a:spcBef>
                <a:spcPct val="25000"/>
              </a:spcBef>
              <a:spcAft>
                <a:spcPct val="10000"/>
              </a:spcAft>
              <a:buClr>
                <a:srgbClr val="ABA69F"/>
              </a:buClr>
              <a:buSzPct val="85000"/>
              <a:buFontTx/>
              <a:buChar char="•"/>
            </a:pPr>
            <a:r>
              <a:rPr lang="en-US" sz="1300" kern="1200">
                <a:solidFill>
                  <a:srgbClr val="FFFFFF"/>
                </a:solidFill>
                <a:latin typeface="Futura Bk" pitchFamily="34" charset="0"/>
                <a:ea typeface="+mn-ea"/>
                <a:cs typeface="Arial" charset="0"/>
              </a:rPr>
              <a:t>Disconnected management tools and processes </a:t>
            </a:r>
          </a:p>
          <a:p>
            <a:pPr marL="112713" indent="-112713" algn="l" rtl="0" fontAlgn="base">
              <a:lnSpc>
                <a:spcPct val="90000"/>
              </a:lnSpc>
              <a:spcBef>
                <a:spcPct val="25000"/>
              </a:spcBef>
              <a:spcAft>
                <a:spcPct val="10000"/>
              </a:spcAft>
              <a:buClr>
                <a:srgbClr val="ABA69F"/>
              </a:buClr>
              <a:buSzPct val="85000"/>
              <a:buFontTx/>
              <a:buChar char="•"/>
            </a:pPr>
            <a:r>
              <a:rPr lang="en-US" sz="1300" kern="1200">
                <a:solidFill>
                  <a:srgbClr val="FFFFFF"/>
                </a:solidFill>
                <a:latin typeface="Futura Bk" pitchFamily="34" charset="0"/>
                <a:ea typeface="+mn-ea"/>
                <a:cs typeface="Arial" charset="0"/>
              </a:rPr>
              <a:t>Process gaps and lack of visibility</a:t>
            </a:r>
          </a:p>
          <a:p>
            <a:pPr marL="112713" indent="-112713" algn="l" rtl="0" fontAlgn="base">
              <a:lnSpc>
                <a:spcPct val="90000"/>
              </a:lnSpc>
              <a:spcBef>
                <a:spcPct val="25000"/>
              </a:spcBef>
              <a:spcAft>
                <a:spcPct val="10000"/>
              </a:spcAft>
              <a:buClr>
                <a:srgbClr val="ABA69F"/>
              </a:buClr>
              <a:buSzPct val="85000"/>
              <a:buFontTx/>
              <a:buChar char="•"/>
            </a:pPr>
            <a:r>
              <a:rPr lang="en-US" sz="1300" kern="1200">
                <a:solidFill>
                  <a:srgbClr val="FFFFFF"/>
                </a:solidFill>
                <a:latin typeface="Futura Bk" pitchFamily="34" charset="0"/>
                <a:ea typeface="+mn-ea"/>
                <a:cs typeface="Arial" charset="0"/>
              </a:rPr>
              <a:t>Managing operational risk </a:t>
            </a:r>
          </a:p>
          <a:p>
            <a:pPr marL="112713" indent="-112713" algn="l" rtl="0" fontAlgn="base">
              <a:lnSpc>
                <a:spcPct val="90000"/>
              </a:lnSpc>
              <a:spcBef>
                <a:spcPct val="25000"/>
              </a:spcBef>
              <a:spcAft>
                <a:spcPct val="10000"/>
              </a:spcAft>
              <a:buClr>
                <a:srgbClr val="ABA69F"/>
              </a:buClr>
              <a:buSzPct val="85000"/>
              <a:buFontTx/>
              <a:buChar char="•"/>
            </a:pPr>
            <a:r>
              <a:rPr lang="en-US" sz="1300" kern="1200">
                <a:solidFill>
                  <a:srgbClr val="FFFFFF"/>
                </a:solidFill>
                <a:latin typeface="Futura Bk" pitchFamily="34" charset="0"/>
                <a:ea typeface="+mn-ea"/>
                <a:cs typeface="Arial" charset="0"/>
              </a:rPr>
              <a:t>Reporting against business controls relating to budgets and performance</a:t>
            </a:r>
          </a:p>
          <a:p>
            <a:pPr marL="112713" indent="-112713" algn="l" rtl="0" fontAlgn="base">
              <a:spcBef>
                <a:spcPct val="50000"/>
              </a:spcBef>
              <a:spcAft>
                <a:spcPct val="0"/>
              </a:spcAft>
            </a:pPr>
            <a:endParaRPr lang="en-US" sz="1300" b="1" kern="1200">
              <a:solidFill>
                <a:srgbClr val="000000"/>
              </a:solidFill>
              <a:latin typeface="Futura Bk" pitchFamily="34" charset="0"/>
              <a:ea typeface="+mn-ea"/>
              <a:cs typeface="Arial" charset="0"/>
            </a:endParaRPr>
          </a:p>
        </p:txBody>
      </p:sp>
      <p:sp>
        <p:nvSpPr>
          <p:cNvPr id="23568" name="Text Box 18"/>
          <p:cNvSpPr txBox="1">
            <a:spLocks noChangeArrowheads="1"/>
          </p:cNvSpPr>
          <p:nvPr/>
        </p:nvSpPr>
        <p:spPr bwMode="auto">
          <a:xfrm>
            <a:off x="3332163" y="3575050"/>
            <a:ext cx="2760662" cy="2833688"/>
          </a:xfrm>
          <a:prstGeom prst="rect">
            <a:avLst/>
          </a:prstGeom>
          <a:noFill/>
          <a:ln w="19050" algn="ctr">
            <a:noFill/>
            <a:miter lim="800000"/>
            <a:headEnd/>
            <a:tailEnd/>
          </a:ln>
        </p:spPr>
        <p:txBody>
          <a:bodyPr/>
          <a:lstStyle/>
          <a:p>
            <a:pPr algn="l" rtl="0" fontAlgn="base">
              <a:lnSpc>
                <a:spcPct val="90000"/>
              </a:lnSpc>
              <a:spcBef>
                <a:spcPct val="25000"/>
              </a:spcBef>
              <a:spcAft>
                <a:spcPct val="10000"/>
              </a:spcAft>
              <a:buClr>
                <a:srgbClr val="ABA69F"/>
              </a:buClr>
              <a:buSzPct val="85000"/>
            </a:pPr>
            <a:r>
              <a:rPr lang="en-US" sz="1300" kern="1200">
                <a:solidFill>
                  <a:srgbClr val="FFFFFF"/>
                </a:solidFill>
                <a:latin typeface="Futura Hv" pitchFamily="34" charset="0"/>
                <a:ea typeface="+mn-ea"/>
                <a:cs typeface="Arial" charset="0"/>
              </a:rPr>
              <a:t>Operations</a:t>
            </a:r>
          </a:p>
          <a:p>
            <a:pPr algn="l" rtl="0" fontAlgn="base">
              <a:lnSpc>
                <a:spcPct val="90000"/>
              </a:lnSpc>
              <a:spcBef>
                <a:spcPct val="25000"/>
              </a:spcBef>
              <a:spcAft>
                <a:spcPct val="10000"/>
              </a:spcAft>
              <a:buClr>
                <a:srgbClr val="ABA69F"/>
              </a:buClr>
              <a:buSzPct val="85000"/>
              <a:buFontTx/>
              <a:buChar char="•"/>
            </a:pPr>
            <a:r>
              <a:rPr lang="en-US" sz="1300" kern="1200">
                <a:solidFill>
                  <a:srgbClr val="FFFFFF"/>
                </a:solidFill>
                <a:latin typeface="Futura Bk" pitchFamily="34" charset="0"/>
                <a:ea typeface="+mn-ea"/>
                <a:cs typeface="Arial" charset="0"/>
              </a:rPr>
              <a:t>HP Universal CMDB </a:t>
            </a:r>
          </a:p>
          <a:p>
            <a:pPr algn="l" rtl="0" fontAlgn="base">
              <a:lnSpc>
                <a:spcPct val="90000"/>
              </a:lnSpc>
              <a:spcBef>
                <a:spcPct val="25000"/>
              </a:spcBef>
              <a:spcAft>
                <a:spcPct val="10000"/>
              </a:spcAft>
              <a:buClr>
                <a:srgbClr val="ABA69F"/>
              </a:buClr>
              <a:buSzPct val="85000"/>
              <a:buFontTx/>
              <a:buChar char="•"/>
            </a:pPr>
            <a:r>
              <a:rPr lang="en-US" sz="1300" kern="1200">
                <a:solidFill>
                  <a:srgbClr val="FFFFFF"/>
                </a:solidFill>
                <a:latin typeface="Futura Bk" pitchFamily="34" charset="0"/>
                <a:ea typeface="+mn-ea"/>
                <a:cs typeface="Arial" charset="0"/>
              </a:rPr>
              <a:t>HP Business Availability Center</a:t>
            </a:r>
          </a:p>
          <a:p>
            <a:pPr algn="l" rtl="0" fontAlgn="base">
              <a:lnSpc>
                <a:spcPct val="90000"/>
              </a:lnSpc>
              <a:spcBef>
                <a:spcPct val="25000"/>
              </a:spcBef>
              <a:spcAft>
                <a:spcPct val="10000"/>
              </a:spcAft>
              <a:buClr>
                <a:srgbClr val="ABA69F"/>
              </a:buClr>
              <a:buSzPct val="85000"/>
              <a:buFontTx/>
              <a:buChar char="•"/>
            </a:pPr>
            <a:r>
              <a:rPr lang="en-US" sz="1300" kern="1200">
                <a:solidFill>
                  <a:srgbClr val="FFFFFF"/>
                </a:solidFill>
                <a:latin typeface="Futura Bk" pitchFamily="34" charset="0"/>
                <a:ea typeface="+mn-ea"/>
                <a:cs typeface="Arial" charset="0"/>
              </a:rPr>
              <a:t>HP Service Management Center</a:t>
            </a:r>
          </a:p>
          <a:p>
            <a:pPr algn="l" rtl="0" fontAlgn="base">
              <a:spcBef>
                <a:spcPct val="50000"/>
              </a:spcBef>
              <a:spcAft>
                <a:spcPct val="0"/>
              </a:spcAft>
            </a:pPr>
            <a:endParaRPr lang="en-US" sz="1300" b="1" kern="1200">
              <a:solidFill>
                <a:srgbClr val="000000"/>
              </a:solidFill>
              <a:latin typeface="Futura Bk" pitchFamily="34" charset="0"/>
              <a:ea typeface="+mn-ea"/>
              <a:cs typeface="Arial" charset="0"/>
            </a:endParaRPr>
          </a:p>
        </p:txBody>
      </p:sp>
      <p:sp>
        <p:nvSpPr>
          <p:cNvPr id="23569" name="Text Box 19"/>
          <p:cNvSpPr txBox="1">
            <a:spLocks noChangeArrowheads="1"/>
          </p:cNvSpPr>
          <p:nvPr/>
        </p:nvSpPr>
        <p:spPr bwMode="auto">
          <a:xfrm>
            <a:off x="6111875" y="3575050"/>
            <a:ext cx="2760663" cy="2952750"/>
          </a:xfrm>
          <a:prstGeom prst="rect">
            <a:avLst/>
          </a:prstGeom>
          <a:noFill/>
          <a:ln w="19050" algn="ctr">
            <a:noFill/>
            <a:miter lim="800000"/>
            <a:headEnd/>
            <a:tailEnd/>
          </a:ln>
        </p:spPr>
        <p:txBody>
          <a:bodyPr/>
          <a:lstStyle/>
          <a:p>
            <a:pPr marL="169863" indent="-169863" algn="l" rtl="0" fontAlgn="base">
              <a:spcBef>
                <a:spcPct val="30000"/>
              </a:spcBef>
              <a:spcAft>
                <a:spcPct val="0"/>
              </a:spcAft>
              <a:buClr>
                <a:srgbClr val="CBC9BD"/>
              </a:buClr>
              <a:buSzPct val="85000"/>
              <a:buFontTx/>
              <a:buChar char="•"/>
            </a:pPr>
            <a:r>
              <a:rPr lang="en-US" sz="1300" kern="1200">
                <a:solidFill>
                  <a:srgbClr val="FFFFFF"/>
                </a:solidFill>
                <a:latin typeface="Futura Bk" pitchFamily="34" charset="0"/>
                <a:ea typeface="+mn-ea"/>
                <a:cs typeface="Arial" charset="0"/>
              </a:rPr>
              <a:t>Reduced costs for processing catalog requests by 88%</a:t>
            </a:r>
          </a:p>
          <a:p>
            <a:pPr marL="169863" indent="-169863" algn="l" rtl="0" fontAlgn="base">
              <a:spcBef>
                <a:spcPct val="30000"/>
              </a:spcBef>
              <a:spcAft>
                <a:spcPct val="0"/>
              </a:spcAft>
              <a:buClr>
                <a:srgbClr val="CBC9BD"/>
              </a:buClr>
              <a:buSzPct val="85000"/>
              <a:buFontTx/>
              <a:buChar char="•"/>
            </a:pPr>
            <a:r>
              <a:rPr lang="en-US" sz="1300" kern="1200">
                <a:solidFill>
                  <a:srgbClr val="FFFFFF"/>
                </a:solidFill>
                <a:latin typeface="Futura Bk" pitchFamily="34" charset="0"/>
                <a:ea typeface="+mn-ea"/>
                <a:cs typeface="Arial" charset="0"/>
              </a:rPr>
              <a:t>Saved 8,000 hours per year through automation</a:t>
            </a:r>
          </a:p>
          <a:p>
            <a:pPr marL="169863" indent="-169863" algn="l" rtl="0" fontAlgn="base">
              <a:spcBef>
                <a:spcPct val="30000"/>
              </a:spcBef>
              <a:spcAft>
                <a:spcPct val="0"/>
              </a:spcAft>
              <a:buClr>
                <a:srgbClr val="CBC9BD"/>
              </a:buClr>
              <a:buSzPct val="85000"/>
              <a:buFontTx/>
              <a:buChar char="•"/>
            </a:pPr>
            <a:r>
              <a:rPr lang="en-US" sz="1300" kern="1200">
                <a:solidFill>
                  <a:srgbClr val="FFFFFF"/>
                </a:solidFill>
                <a:latin typeface="Futura Bk" pitchFamily="34" charset="0"/>
                <a:ea typeface="+mn-ea"/>
                <a:cs typeface="Arial" charset="0"/>
              </a:rPr>
              <a:t>Minimized operating risk through automated controls</a:t>
            </a:r>
          </a:p>
          <a:p>
            <a:pPr marL="169863" indent="-169863" algn="l" rtl="0" fontAlgn="base">
              <a:spcBef>
                <a:spcPct val="30000"/>
              </a:spcBef>
              <a:spcAft>
                <a:spcPct val="0"/>
              </a:spcAft>
              <a:buClr>
                <a:srgbClr val="CBC9BD"/>
              </a:buClr>
              <a:buSzPct val="85000"/>
              <a:buFontTx/>
              <a:buChar char="•"/>
            </a:pPr>
            <a:r>
              <a:rPr lang="en-US" sz="1300" kern="1200">
                <a:solidFill>
                  <a:srgbClr val="FFFFFF"/>
                </a:solidFill>
                <a:latin typeface="Futura Bk" pitchFamily="34" charset="0"/>
                <a:ea typeface="+mn-ea"/>
                <a:cs typeface="Arial" charset="0"/>
              </a:rPr>
              <a:t>Demonstrated regulatory compliance</a:t>
            </a:r>
          </a:p>
          <a:p>
            <a:pPr marL="169863" indent="-169863" algn="l" rtl="0" fontAlgn="base">
              <a:spcBef>
                <a:spcPct val="30000"/>
              </a:spcBef>
              <a:spcAft>
                <a:spcPct val="0"/>
              </a:spcAft>
              <a:buClr>
                <a:srgbClr val="CBC9BD"/>
              </a:buClr>
              <a:buSzPct val="85000"/>
              <a:buFontTx/>
              <a:buChar char="•"/>
            </a:pPr>
            <a:r>
              <a:rPr lang="en-US" sz="1300" kern="1200">
                <a:solidFill>
                  <a:srgbClr val="FFFFFF"/>
                </a:solidFill>
                <a:latin typeface="Futura Bk" pitchFamily="34" charset="0"/>
                <a:ea typeface="+mn-ea"/>
                <a:cs typeface="Arial" charset="0"/>
              </a:rPr>
              <a:t>Achieved 98% availability of ATMs and near-perfect bank system availability</a:t>
            </a:r>
          </a:p>
        </p:txBody>
      </p:sp>
      <p:sp>
        <p:nvSpPr>
          <p:cNvPr id="23570" name="Rectangle 20"/>
          <p:cNvSpPr>
            <a:spLocks noChangeArrowheads="1"/>
          </p:cNvSpPr>
          <p:nvPr/>
        </p:nvSpPr>
        <p:spPr bwMode="auto">
          <a:xfrm>
            <a:off x="7650163" y="1809750"/>
            <a:ext cx="1106487" cy="1041400"/>
          </a:xfrm>
          <a:prstGeom prst="rect">
            <a:avLst/>
          </a:prstGeom>
          <a:solidFill>
            <a:schemeClr val="bg1"/>
          </a:solidFill>
          <a:ln w="19050" algn="ctr">
            <a:noFill/>
            <a:miter lim="800000"/>
            <a:headEnd/>
            <a:tailEnd/>
          </a:ln>
        </p:spPr>
        <p:txBody>
          <a:bodyPr wrap="none" anchor="ctr"/>
          <a:lstStyle/>
          <a:p>
            <a:pPr algn="l" rtl="0" fontAlgn="base">
              <a:spcBef>
                <a:spcPct val="0"/>
              </a:spcBef>
              <a:spcAft>
                <a:spcPct val="0"/>
              </a:spcAft>
            </a:pPr>
            <a:endParaRPr lang="en-US" kern="1200">
              <a:solidFill>
                <a:srgbClr val="000000"/>
              </a:solidFill>
              <a:latin typeface="Arial" charset="0"/>
              <a:ea typeface="+mn-ea"/>
              <a:cs typeface="Arial" charset="0"/>
            </a:endParaRPr>
          </a:p>
        </p:txBody>
      </p:sp>
      <p:pic>
        <p:nvPicPr>
          <p:cNvPr id="23571" name="Picture 21" descr="Logokbc"/>
          <p:cNvPicPr>
            <a:picLocks noChangeAspect="1" noChangeArrowheads="1"/>
          </p:cNvPicPr>
          <p:nvPr/>
        </p:nvPicPr>
        <p:blipFill>
          <a:blip r:embed="rId3"/>
          <a:srcRect/>
          <a:stretch>
            <a:fillRect/>
          </a:stretch>
        </p:blipFill>
        <p:spPr bwMode="auto">
          <a:xfrm>
            <a:off x="7691438" y="1924050"/>
            <a:ext cx="1023937" cy="812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8"/>
          <p:cNvSpPr>
            <a:spLocks noGrp="1"/>
          </p:cNvSpPr>
          <p:nvPr>
            <p:ph type="title"/>
          </p:nvPr>
        </p:nvSpPr>
        <p:spPr/>
        <p:txBody>
          <a:bodyPr/>
          <a:lstStyle/>
          <a:p>
            <a:endParaRPr lang="en-US" smtClean="0"/>
          </a:p>
        </p:txBody>
      </p:sp>
      <p:sp>
        <p:nvSpPr>
          <p:cNvPr id="3" name="Slide Number Placeholder 2"/>
          <p:cNvSpPr>
            <a:spLocks noGrp="1"/>
          </p:cNvSpPr>
          <p:nvPr>
            <p:ph type="sldNum" sz="quarter" idx="10"/>
          </p:nvPr>
        </p:nvSpPr>
        <p:spPr/>
        <p:txBody>
          <a:bodyPr/>
          <a:lstStyle/>
          <a:p>
            <a:pPr algn="l" rtl="0" eaLnBrk="0" fontAlgn="base" hangingPunct="0">
              <a:spcBef>
                <a:spcPct val="0"/>
              </a:spcBef>
              <a:spcAft>
                <a:spcPct val="0"/>
              </a:spcAft>
              <a:defRPr/>
            </a:pPr>
            <a:fld id="{7160B665-953F-40BA-A403-83A9923A6920}"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28</a:t>
            </a:fld>
            <a:endParaRPr lang="en-US" sz="900" kern="1200">
              <a:solidFill>
                <a:srgbClr val="848589"/>
              </a:solidFill>
              <a:latin typeface="Futura Bk" pitchFamily="34" charset="0"/>
              <a:ea typeface="+mn-ea"/>
              <a:cs typeface="+mn-cs"/>
            </a:endParaRPr>
          </a:p>
        </p:txBody>
      </p:sp>
      <p:sp>
        <p:nvSpPr>
          <p:cNvPr id="4" name="Date Placeholder 3"/>
          <p:cNvSpPr>
            <a:spLocks noGrp="1"/>
          </p:cNvSpPr>
          <p:nvPr>
            <p:ph type="dt" sz="quarter" idx="11"/>
          </p:nvPr>
        </p:nvSpPr>
        <p:spPr/>
        <p:txBody>
          <a:bodyPr/>
          <a:lstStyle/>
          <a:p>
            <a:pPr algn="l" rtl="0" eaLnBrk="0" fontAlgn="base" hangingPunct="0">
              <a:spcBef>
                <a:spcPct val="0"/>
              </a:spcBef>
              <a:spcAft>
                <a:spcPct val="0"/>
              </a:spcAft>
              <a:defRPr/>
            </a:pPr>
            <a:fld id="{33231CB3-CDAF-4A16-AB91-8726DCBA7D3B}" type="datetime1">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12/10/2008</a:t>
            </a:fld>
            <a:endParaRPr lang="en-US" sz="900" kern="1200">
              <a:solidFill>
                <a:srgbClr val="848589"/>
              </a:solidFill>
              <a:latin typeface="Futura Bk" pitchFamily="34" charset="0"/>
              <a:ea typeface="+mn-ea"/>
              <a:cs typeface="+mn-cs"/>
            </a:endParaRPr>
          </a:p>
        </p:txBody>
      </p:sp>
      <p:sp>
        <p:nvSpPr>
          <p:cNvPr id="5" name="Footer Placeholder 4"/>
          <p:cNvSpPr>
            <a:spLocks noGrp="1"/>
          </p:cNvSpPr>
          <p:nvPr>
            <p:ph type="ftr" sz="quarter" idx="12"/>
          </p:nvPr>
        </p:nvSpPr>
        <p:spPr/>
        <p:txBody>
          <a:bodyPr/>
          <a:lstStyle/>
          <a:p>
            <a:pPr algn="l" rtl="0" eaLnBrk="0" fontAlgn="base" hangingPunct="0">
              <a:spcBef>
                <a:spcPct val="0"/>
              </a:spcBef>
              <a:spcAft>
                <a:spcPct val="0"/>
              </a:spcAft>
              <a:defRPr/>
            </a:pPr>
            <a:r>
              <a:rPr lang="en-US" sz="900" kern="1200">
                <a:solidFill>
                  <a:srgbClr val="848589"/>
                </a:solidFill>
                <a:latin typeface="Futura Bk" pitchFamily="34" charset="0"/>
                <a:ea typeface="+mn-ea"/>
                <a:cs typeface="+mn-cs"/>
              </a:rPr>
              <a:t>HP Confidential - Don't Copy or Distribute</a:t>
            </a:r>
          </a:p>
        </p:txBody>
      </p:sp>
      <p:pic>
        <p:nvPicPr>
          <p:cNvPr id="24582" name="Picture 2" descr="Background_onl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Rectangle 5"/>
          <p:cNvSpPr txBox="1">
            <a:spLocks noChangeArrowheads="1"/>
          </p:cNvSpPr>
          <p:nvPr/>
        </p:nvSpPr>
        <p:spPr bwMode="auto">
          <a:xfrm>
            <a:off x="947738" y="1503363"/>
            <a:ext cx="7277100" cy="1323975"/>
          </a:xfrm>
          <a:prstGeom prst="rect">
            <a:avLst/>
          </a:prstGeom>
          <a:noFill/>
          <a:ln w="9525">
            <a:noFill/>
            <a:miter lim="800000"/>
            <a:headEnd/>
            <a:tailEnd/>
          </a:ln>
        </p:spPr>
        <p:txBody>
          <a:bodyPr anchor="b">
            <a:spAutoFit/>
          </a:bodyPr>
          <a:lstStyle/>
          <a:p>
            <a:pPr algn="ctr" rtl="0" eaLnBrk="0" fontAlgn="base" hangingPunct="0">
              <a:spcBef>
                <a:spcPct val="25000"/>
              </a:spcBef>
              <a:spcAft>
                <a:spcPct val="0"/>
              </a:spcAft>
              <a:defRPr/>
            </a:pPr>
            <a:r>
              <a:rPr lang="en-US" altLang="en-US" sz="4000" dirty="0">
                <a:solidFill>
                  <a:srgbClr val="FFFFFF"/>
                </a:solidFill>
                <a:latin typeface="Futura Lt" pitchFamily="34" charset="0"/>
                <a:ea typeface="+mn-ea"/>
                <a:cs typeface="Arial" charset="0"/>
              </a:rPr>
              <a:t>ACCELERATE TIME</a:t>
            </a:r>
            <a:br>
              <a:rPr lang="en-US" altLang="en-US" sz="4000" dirty="0">
                <a:solidFill>
                  <a:srgbClr val="FFFFFF"/>
                </a:solidFill>
                <a:latin typeface="Futura Lt" pitchFamily="34" charset="0"/>
                <a:ea typeface="+mn-ea"/>
                <a:cs typeface="Arial" charset="0"/>
              </a:rPr>
            </a:br>
            <a:r>
              <a:rPr lang="en-US" altLang="en-US" sz="4000" dirty="0">
                <a:solidFill>
                  <a:srgbClr val="FFFFFF"/>
                </a:solidFill>
                <a:latin typeface="Futura Lt" pitchFamily="34" charset="0"/>
                <a:ea typeface="+mn-ea"/>
                <a:cs typeface="Arial" charset="0"/>
              </a:rPr>
              <a:t>TO VALUE</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AU" smtClean="0"/>
              <a:t>Accelerate time to value</a:t>
            </a:r>
            <a:endParaRPr lang="en-US" smtClean="0"/>
          </a:p>
        </p:txBody>
      </p:sp>
      <p:sp>
        <p:nvSpPr>
          <p:cNvPr id="4" name="Slide Number Placeholder 3"/>
          <p:cNvSpPr>
            <a:spLocks noGrp="1"/>
          </p:cNvSpPr>
          <p:nvPr>
            <p:ph type="sldNum" sz="quarter" idx="10"/>
          </p:nvPr>
        </p:nvSpPr>
        <p:spPr/>
        <p:txBody>
          <a:bodyPr/>
          <a:lstStyle/>
          <a:p>
            <a:pPr algn="l" rtl="0" eaLnBrk="0" fontAlgn="base" hangingPunct="0">
              <a:spcBef>
                <a:spcPct val="0"/>
              </a:spcBef>
              <a:spcAft>
                <a:spcPct val="0"/>
              </a:spcAft>
              <a:defRPr/>
            </a:pPr>
            <a:fld id="{734C88D3-BF75-4E4B-828E-B3B184972119}" type="slidenum">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29</a:t>
            </a:fld>
            <a:endParaRPr lang="en-US" sz="900" kern="1200">
              <a:solidFill>
                <a:srgbClr val="848589"/>
              </a:solidFill>
              <a:latin typeface="Futura Bk" pitchFamily="34" charset="0"/>
              <a:ea typeface="+mn-ea"/>
              <a:cs typeface="+mn-cs"/>
            </a:endParaRPr>
          </a:p>
        </p:txBody>
      </p:sp>
      <p:sp>
        <p:nvSpPr>
          <p:cNvPr id="5" name="Date Placeholder 4"/>
          <p:cNvSpPr>
            <a:spLocks noGrp="1"/>
          </p:cNvSpPr>
          <p:nvPr>
            <p:ph type="dt" sz="quarter" idx="11"/>
          </p:nvPr>
        </p:nvSpPr>
        <p:spPr/>
        <p:txBody>
          <a:bodyPr/>
          <a:lstStyle/>
          <a:p>
            <a:pPr algn="l" rtl="0" eaLnBrk="0" fontAlgn="base" hangingPunct="0">
              <a:spcBef>
                <a:spcPct val="0"/>
              </a:spcBef>
              <a:spcAft>
                <a:spcPct val="0"/>
              </a:spcAft>
              <a:defRPr/>
            </a:pPr>
            <a:fld id="{96DC1D66-3E6D-42CF-AC22-C9D926B69DC9}" type="datetime1">
              <a:rPr lang="en-US" sz="900" kern="1200">
                <a:solidFill>
                  <a:srgbClr val="848589"/>
                </a:solidFill>
                <a:latin typeface="Futura Bk" pitchFamily="34" charset="0"/>
                <a:ea typeface="+mn-ea"/>
                <a:cs typeface="+mn-cs"/>
              </a:rPr>
              <a:pPr algn="l" rtl="0" eaLnBrk="0" fontAlgn="base" hangingPunct="0">
                <a:spcBef>
                  <a:spcPct val="0"/>
                </a:spcBef>
                <a:spcAft>
                  <a:spcPct val="0"/>
                </a:spcAft>
                <a:defRPr/>
              </a:pPr>
              <a:t>12/10/2008</a:t>
            </a:fld>
            <a:endParaRPr lang="en-US" sz="900" kern="1200">
              <a:solidFill>
                <a:srgbClr val="848589"/>
              </a:solidFill>
              <a:latin typeface="Futura Bk" pitchFamily="34" charset="0"/>
              <a:ea typeface="+mn-ea"/>
              <a:cs typeface="+mn-cs"/>
            </a:endParaRPr>
          </a:p>
        </p:txBody>
      </p:sp>
      <p:sp>
        <p:nvSpPr>
          <p:cNvPr id="6" name="Footer Placeholder 5"/>
          <p:cNvSpPr>
            <a:spLocks noGrp="1"/>
          </p:cNvSpPr>
          <p:nvPr>
            <p:ph type="ftr" sz="quarter" idx="12"/>
          </p:nvPr>
        </p:nvSpPr>
        <p:spPr/>
        <p:txBody>
          <a:bodyPr/>
          <a:lstStyle/>
          <a:p>
            <a:pPr algn="l" rtl="0" eaLnBrk="0" fontAlgn="base" hangingPunct="0">
              <a:spcBef>
                <a:spcPct val="0"/>
              </a:spcBef>
              <a:spcAft>
                <a:spcPct val="0"/>
              </a:spcAft>
              <a:defRPr/>
            </a:pPr>
            <a:r>
              <a:rPr lang="en-US" sz="900" kern="1200">
                <a:solidFill>
                  <a:srgbClr val="848589"/>
                </a:solidFill>
                <a:latin typeface="Futura Bk" pitchFamily="34" charset="0"/>
                <a:ea typeface="+mn-ea"/>
                <a:cs typeface="+mn-cs"/>
              </a:rPr>
              <a:t>HP Confidential - Don't Copy or Distribute</a:t>
            </a:r>
          </a:p>
        </p:txBody>
      </p:sp>
      <p:sp>
        <p:nvSpPr>
          <p:cNvPr id="25606" name="Rectangle 3"/>
          <p:cNvSpPr>
            <a:spLocks noChangeArrowheads="1"/>
          </p:cNvSpPr>
          <p:nvPr/>
        </p:nvSpPr>
        <p:spPr bwMode="auto">
          <a:xfrm>
            <a:off x="482600" y="5521325"/>
            <a:ext cx="8359775" cy="779463"/>
          </a:xfrm>
          <a:prstGeom prst="rect">
            <a:avLst/>
          </a:prstGeom>
          <a:solidFill>
            <a:schemeClr val="accent1"/>
          </a:solidFill>
          <a:ln w="19050" algn="ctr">
            <a:noFill/>
            <a:miter lim="800000"/>
            <a:headEnd/>
            <a:tailEnd/>
          </a:ln>
        </p:spPr>
        <p:txBody>
          <a:bodyPr tIns="91440" bIns="91440" anchor="ctr"/>
          <a:lstStyle/>
          <a:p>
            <a:pPr algn="ctr" rtl="0" fontAlgn="base">
              <a:spcBef>
                <a:spcPct val="0"/>
              </a:spcBef>
              <a:spcAft>
                <a:spcPct val="0"/>
              </a:spcAft>
            </a:pPr>
            <a:r>
              <a:rPr lang="en-US" kern="1200">
                <a:solidFill>
                  <a:srgbClr val="FFFFFF"/>
                </a:solidFill>
                <a:latin typeface="Futura Hv" pitchFamily="34" charset="0"/>
                <a:ea typeface="+mn-ea"/>
                <a:cs typeface="Arial" charset="0"/>
              </a:rPr>
              <a:t>Maximize the value of HP software solutions more quickly, more fully, with less burden on your  resources and more knowledge transfer to your staff</a:t>
            </a:r>
          </a:p>
        </p:txBody>
      </p:sp>
      <p:sp>
        <p:nvSpPr>
          <p:cNvPr id="10" name="Text Box 4"/>
          <p:cNvSpPr txBox="1">
            <a:spLocks noChangeArrowheads="1"/>
          </p:cNvSpPr>
          <p:nvPr/>
        </p:nvSpPr>
        <p:spPr bwMode="auto">
          <a:xfrm>
            <a:off x="431800" y="1223963"/>
            <a:ext cx="8391525" cy="461962"/>
          </a:xfrm>
          <a:prstGeom prst="rect">
            <a:avLst/>
          </a:prstGeom>
          <a:noFill/>
          <a:ln w="9525">
            <a:noFill/>
            <a:miter lim="800000"/>
            <a:headEnd/>
            <a:tailEnd/>
          </a:ln>
        </p:spPr>
        <p:txBody>
          <a:bodyPr>
            <a:spAutoFit/>
          </a:bodyPr>
          <a:lstStyle/>
          <a:p>
            <a:pPr algn="l" rtl="0" fontAlgn="base">
              <a:spcBef>
                <a:spcPct val="0"/>
              </a:spcBef>
              <a:spcAft>
                <a:spcPct val="0"/>
              </a:spcAft>
              <a:defRPr/>
            </a:pPr>
            <a:r>
              <a:rPr lang="en-AU" sz="2400" kern="1200" dirty="0">
                <a:solidFill>
                  <a:srgbClr val="FFFFFF">
                    <a:lumMod val="50000"/>
                  </a:srgbClr>
                </a:solidFill>
                <a:latin typeface="Futura Hv" pitchFamily="34" charset="0"/>
                <a:ea typeface="+mn-ea"/>
                <a:cs typeface="Arial" charset="0"/>
              </a:rPr>
              <a:t>HP flexible, packaged services offerings</a:t>
            </a:r>
            <a:endParaRPr lang="en-US" sz="2400" kern="1200" dirty="0">
              <a:solidFill>
                <a:srgbClr val="FFFFFF">
                  <a:lumMod val="50000"/>
                </a:srgbClr>
              </a:solidFill>
              <a:latin typeface="Futura Hv" pitchFamily="34" charset="0"/>
              <a:ea typeface="+mn-ea"/>
              <a:cs typeface="Arial" charset="0"/>
            </a:endParaRPr>
          </a:p>
        </p:txBody>
      </p:sp>
      <p:sp>
        <p:nvSpPr>
          <p:cNvPr id="12" name="Rectangle 7"/>
          <p:cNvSpPr>
            <a:spLocks noChangeArrowheads="1"/>
          </p:cNvSpPr>
          <p:nvPr/>
        </p:nvSpPr>
        <p:spPr bwMode="auto">
          <a:xfrm>
            <a:off x="515938" y="1879600"/>
            <a:ext cx="2560637" cy="3384550"/>
          </a:xfrm>
          <a:prstGeom prst="rect">
            <a:avLst/>
          </a:prstGeom>
          <a:solidFill>
            <a:schemeClr val="bg1">
              <a:lumMod val="65000"/>
            </a:schemeClr>
          </a:solidFill>
          <a:ln w="25400" algn="ctr">
            <a:noFill/>
            <a:miter lim="800000"/>
            <a:headEnd/>
            <a:tailEnd/>
          </a:ln>
        </p:spPr>
        <p:txBody>
          <a:bodyPr anchor="ctr"/>
          <a:lstStyle/>
          <a:p>
            <a:pPr algn="ctr" rtl="0" eaLnBrk="0" fontAlgn="base" hangingPunct="0">
              <a:lnSpc>
                <a:spcPct val="95000"/>
              </a:lnSpc>
              <a:spcBef>
                <a:spcPct val="15000"/>
              </a:spcBef>
              <a:spcAft>
                <a:spcPct val="35000"/>
              </a:spcAft>
              <a:defRPr/>
            </a:pPr>
            <a:endParaRPr lang="en-US" kern="1200" dirty="0">
              <a:solidFill>
                <a:srgbClr val="000000"/>
              </a:solidFill>
              <a:latin typeface="Futura Bk"/>
              <a:ea typeface="+mn-ea"/>
              <a:cs typeface="Arial" charset="0"/>
            </a:endParaRPr>
          </a:p>
        </p:txBody>
      </p:sp>
      <p:sp>
        <p:nvSpPr>
          <p:cNvPr id="13" name="Rectangle 7"/>
          <p:cNvSpPr>
            <a:spLocks noChangeArrowheads="1"/>
          </p:cNvSpPr>
          <p:nvPr/>
        </p:nvSpPr>
        <p:spPr bwMode="auto">
          <a:xfrm>
            <a:off x="3321050" y="1879600"/>
            <a:ext cx="2560638" cy="3384550"/>
          </a:xfrm>
          <a:prstGeom prst="rect">
            <a:avLst/>
          </a:prstGeom>
          <a:solidFill>
            <a:schemeClr val="bg1">
              <a:lumMod val="65000"/>
            </a:schemeClr>
          </a:solidFill>
          <a:ln w="25400" algn="ctr">
            <a:noFill/>
            <a:miter lim="800000"/>
            <a:headEnd/>
            <a:tailEnd/>
          </a:ln>
        </p:spPr>
        <p:txBody>
          <a:bodyPr anchor="ctr"/>
          <a:lstStyle/>
          <a:p>
            <a:pPr algn="ctr" rtl="0" eaLnBrk="0" fontAlgn="base" hangingPunct="0">
              <a:lnSpc>
                <a:spcPct val="95000"/>
              </a:lnSpc>
              <a:spcBef>
                <a:spcPct val="15000"/>
              </a:spcBef>
              <a:spcAft>
                <a:spcPct val="35000"/>
              </a:spcAft>
              <a:defRPr/>
            </a:pPr>
            <a:endParaRPr lang="en-US" kern="1200" dirty="0">
              <a:solidFill>
                <a:srgbClr val="000000"/>
              </a:solidFill>
              <a:latin typeface="Futura Bk"/>
              <a:ea typeface="+mn-ea"/>
              <a:cs typeface="Arial" charset="0"/>
            </a:endParaRPr>
          </a:p>
        </p:txBody>
      </p:sp>
      <p:sp>
        <p:nvSpPr>
          <p:cNvPr id="14" name="Rectangle 7"/>
          <p:cNvSpPr>
            <a:spLocks noChangeArrowheads="1"/>
          </p:cNvSpPr>
          <p:nvPr/>
        </p:nvSpPr>
        <p:spPr bwMode="auto">
          <a:xfrm>
            <a:off x="6127750" y="1879600"/>
            <a:ext cx="2560638" cy="3384550"/>
          </a:xfrm>
          <a:prstGeom prst="rect">
            <a:avLst/>
          </a:prstGeom>
          <a:solidFill>
            <a:schemeClr val="bg1">
              <a:lumMod val="65000"/>
            </a:schemeClr>
          </a:solidFill>
          <a:ln w="25400" algn="ctr">
            <a:noFill/>
            <a:miter lim="800000"/>
            <a:headEnd/>
            <a:tailEnd/>
          </a:ln>
        </p:spPr>
        <p:txBody>
          <a:bodyPr anchor="ctr"/>
          <a:lstStyle/>
          <a:p>
            <a:pPr algn="ctr" rtl="0" eaLnBrk="0" fontAlgn="base" hangingPunct="0">
              <a:lnSpc>
                <a:spcPct val="95000"/>
              </a:lnSpc>
              <a:spcBef>
                <a:spcPct val="15000"/>
              </a:spcBef>
              <a:spcAft>
                <a:spcPct val="35000"/>
              </a:spcAft>
              <a:defRPr/>
            </a:pPr>
            <a:endParaRPr lang="en-US" kern="1200" dirty="0">
              <a:solidFill>
                <a:srgbClr val="000000"/>
              </a:solidFill>
              <a:latin typeface="Futura Bk"/>
              <a:ea typeface="+mn-ea"/>
              <a:cs typeface="Arial" charset="0"/>
            </a:endParaRPr>
          </a:p>
        </p:txBody>
      </p:sp>
      <p:sp>
        <p:nvSpPr>
          <p:cNvPr id="25611" name="Rectangle 8"/>
          <p:cNvSpPr>
            <a:spLocks noChangeArrowheads="1"/>
          </p:cNvSpPr>
          <p:nvPr/>
        </p:nvSpPr>
        <p:spPr bwMode="auto">
          <a:xfrm>
            <a:off x="608013" y="1939925"/>
            <a:ext cx="2376487" cy="549275"/>
          </a:xfrm>
          <a:prstGeom prst="rect">
            <a:avLst/>
          </a:prstGeom>
          <a:solidFill>
            <a:srgbClr val="EB5F01"/>
          </a:solidFill>
          <a:ln w="9525">
            <a:noFill/>
            <a:miter lim="800000"/>
            <a:headEnd/>
            <a:tailEnd/>
          </a:ln>
        </p:spPr>
        <p:txBody>
          <a:bodyPr anchor="ctr"/>
          <a:lstStyle/>
          <a:p>
            <a:pPr algn="ctr" rtl="0" eaLnBrk="0" fontAlgn="base" hangingPunct="0">
              <a:lnSpc>
                <a:spcPct val="95000"/>
              </a:lnSpc>
              <a:spcBef>
                <a:spcPct val="15000"/>
              </a:spcBef>
              <a:spcAft>
                <a:spcPct val="35000"/>
              </a:spcAft>
            </a:pPr>
            <a:r>
              <a:rPr lang="en-US" kern="1200">
                <a:solidFill>
                  <a:srgbClr val="FFFFFF"/>
                </a:solidFill>
                <a:latin typeface="Futura Hv" pitchFamily="34" charset="0"/>
                <a:ea typeface="+mn-ea"/>
                <a:cs typeface="Arial" charset="0"/>
              </a:rPr>
              <a:t>Software as a Service</a:t>
            </a:r>
          </a:p>
        </p:txBody>
      </p:sp>
      <p:sp>
        <p:nvSpPr>
          <p:cNvPr id="25612" name="Rectangle 9"/>
          <p:cNvSpPr>
            <a:spLocks noChangeArrowheads="1"/>
          </p:cNvSpPr>
          <p:nvPr/>
        </p:nvSpPr>
        <p:spPr bwMode="auto">
          <a:xfrm>
            <a:off x="3413125" y="1939925"/>
            <a:ext cx="2376488" cy="549275"/>
          </a:xfrm>
          <a:prstGeom prst="rect">
            <a:avLst/>
          </a:prstGeom>
          <a:solidFill>
            <a:srgbClr val="EB5F01"/>
          </a:solidFill>
          <a:ln w="9525">
            <a:noFill/>
            <a:miter lim="800000"/>
            <a:headEnd/>
            <a:tailEnd/>
          </a:ln>
        </p:spPr>
        <p:txBody>
          <a:bodyPr anchor="ctr"/>
          <a:lstStyle/>
          <a:p>
            <a:pPr algn="ctr" rtl="0" eaLnBrk="0" fontAlgn="base" hangingPunct="0">
              <a:lnSpc>
                <a:spcPct val="95000"/>
              </a:lnSpc>
              <a:spcBef>
                <a:spcPct val="15000"/>
              </a:spcBef>
              <a:spcAft>
                <a:spcPct val="35000"/>
              </a:spcAft>
            </a:pPr>
            <a:r>
              <a:rPr lang="en-US" kern="1200">
                <a:solidFill>
                  <a:srgbClr val="FFFFFF"/>
                </a:solidFill>
                <a:latin typeface="Futura Hv" pitchFamily="34" charset="0"/>
                <a:ea typeface="+mn-ea"/>
                <a:cs typeface="Arial" charset="0"/>
              </a:rPr>
              <a:t>Professional Services</a:t>
            </a:r>
          </a:p>
        </p:txBody>
      </p:sp>
      <p:sp>
        <p:nvSpPr>
          <p:cNvPr id="25613" name="Rectangle 10"/>
          <p:cNvSpPr>
            <a:spLocks noChangeArrowheads="1"/>
          </p:cNvSpPr>
          <p:nvPr/>
        </p:nvSpPr>
        <p:spPr bwMode="auto">
          <a:xfrm>
            <a:off x="6219825" y="1939925"/>
            <a:ext cx="2376488" cy="549275"/>
          </a:xfrm>
          <a:prstGeom prst="rect">
            <a:avLst/>
          </a:prstGeom>
          <a:solidFill>
            <a:srgbClr val="EB5F01"/>
          </a:solidFill>
          <a:ln w="9525">
            <a:noFill/>
            <a:miter lim="800000"/>
            <a:headEnd/>
            <a:tailEnd/>
          </a:ln>
        </p:spPr>
        <p:txBody>
          <a:bodyPr anchor="ctr"/>
          <a:lstStyle/>
          <a:p>
            <a:pPr algn="ctr" rtl="0" eaLnBrk="0" fontAlgn="base" hangingPunct="0">
              <a:lnSpc>
                <a:spcPct val="95000"/>
              </a:lnSpc>
              <a:spcBef>
                <a:spcPct val="15000"/>
              </a:spcBef>
              <a:spcAft>
                <a:spcPct val="35000"/>
              </a:spcAft>
            </a:pPr>
            <a:r>
              <a:rPr lang="en-US" kern="1200">
                <a:solidFill>
                  <a:srgbClr val="FFFFFF"/>
                </a:solidFill>
                <a:latin typeface="Futura Hv" pitchFamily="34" charset="0"/>
                <a:ea typeface="+mn-ea"/>
                <a:cs typeface="Arial" charset="0"/>
              </a:rPr>
              <a:t>EDS Offerings</a:t>
            </a:r>
          </a:p>
        </p:txBody>
      </p:sp>
      <p:sp>
        <p:nvSpPr>
          <p:cNvPr id="25614" name="Rectangle 12"/>
          <p:cNvSpPr>
            <a:spLocks noChangeArrowheads="1"/>
          </p:cNvSpPr>
          <p:nvPr/>
        </p:nvSpPr>
        <p:spPr bwMode="auto">
          <a:xfrm>
            <a:off x="3411538" y="2603500"/>
            <a:ext cx="2378075" cy="2392363"/>
          </a:xfrm>
          <a:prstGeom prst="rect">
            <a:avLst/>
          </a:prstGeom>
          <a:noFill/>
          <a:ln w="9525">
            <a:noFill/>
            <a:miter lim="800000"/>
            <a:headEnd/>
            <a:tailEnd/>
          </a:ln>
        </p:spPr>
        <p:txBody>
          <a:bodyPr>
            <a:spAutoFit/>
          </a:bodyPr>
          <a:lstStyle/>
          <a:p>
            <a:pPr algn="l" rtl="0" eaLnBrk="0" fontAlgn="base" hangingPunct="0">
              <a:lnSpc>
                <a:spcPct val="95000"/>
              </a:lnSpc>
              <a:spcBef>
                <a:spcPct val="15000"/>
              </a:spcBef>
              <a:spcAft>
                <a:spcPct val="35000"/>
              </a:spcAft>
            </a:pPr>
            <a:r>
              <a:rPr lang="en-US" sz="1500" kern="1200">
                <a:solidFill>
                  <a:srgbClr val="000000"/>
                </a:solidFill>
                <a:latin typeface="Futura Bk" pitchFamily="34" charset="0"/>
                <a:ea typeface="+mn-ea"/>
                <a:cs typeface="Arial" charset="0"/>
              </a:rPr>
              <a:t>Allows CIOs to quickly adapt to change through:</a:t>
            </a:r>
          </a:p>
          <a:p>
            <a:pPr marL="279400" lvl="1" indent="-165100" algn="l" rtl="0" eaLnBrk="0" fontAlgn="base" hangingPunct="0">
              <a:lnSpc>
                <a:spcPct val="95000"/>
              </a:lnSpc>
              <a:spcBef>
                <a:spcPct val="15000"/>
              </a:spcBef>
              <a:spcAft>
                <a:spcPct val="35000"/>
              </a:spcAft>
              <a:buFont typeface="Arial" charset="0"/>
              <a:buChar char="•"/>
            </a:pPr>
            <a:r>
              <a:rPr lang="en-US" sz="1500" kern="1200">
                <a:solidFill>
                  <a:srgbClr val="000000"/>
                </a:solidFill>
                <a:latin typeface="Futura Bk" pitchFamily="34" charset="0"/>
                <a:ea typeface="+mn-ea"/>
                <a:cs typeface="Arial" charset="0"/>
              </a:rPr>
              <a:t>BTO Software Quickstarts </a:t>
            </a:r>
          </a:p>
          <a:p>
            <a:pPr marL="279400" lvl="1" indent="-165100" algn="l" rtl="0" eaLnBrk="0" fontAlgn="base" hangingPunct="0">
              <a:lnSpc>
                <a:spcPct val="95000"/>
              </a:lnSpc>
              <a:spcBef>
                <a:spcPct val="15000"/>
              </a:spcBef>
              <a:spcAft>
                <a:spcPct val="35000"/>
              </a:spcAft>
              <a:buFont typeface="Arial" charset="0"/>
              <a:buChar char="•"/>
            </a:pPr>
            <a:r>
              <a:rPr lang="en-US" sz="1500" kern="1200">
                <a:solidFill>
                  <a:srgbClr val="000000"/>
                </a:solidFill>
                <a:latin typeface="Futura Bk" pitchFamily="34" charset="0"/>
                <a:ea typeface="+mn-ea"/>
                <a:cs typeface="Arial" charset="0"/>
              </a:rPr>
              <a:t>Preconfigured HP Software Blueprints</a:t>
            </a:r>
          </a:p>
          <a:p>
            <a:pPr marL="279400" lvl="1" indent="-165100" algn="l" rtl="0" eaLnBrk="0" fontAlgn="base" hangingPunct="0">
              <a:lnSpc>
                <a:spcPct val="95000"/>
              </a:lnSpc>
              <a:spcBef>
                <a:spcPct val="15000"/>
              </a:spcBef>
              <a:spcAft>
                <a:spcPct val="35000"/>
              </a:spcAft>
              <a:buFont typeface="Arial" charset="0"/>
              <a:buChar char="•"/>
            </a:pPr>
            <a:r>
              <a:rPr lang="en-US" sz="1500" kern="1200">
                <a:solidFill>
                  <a:srgbClr val="000000"/>
                </a:solidFill>
                <a:latin typeface="Futura Bk" pitchFamily="34" charset="0"/>
                <a:ea typeface="+mn-ea"/>
                <a:cs typeface="Arial" charset="0"/>
              </a:rPr>
              <a:t>Education services for quick knowledge transfer</a:t>
            </a:r>
          </a:p>
        </p:txBody>
      </p:sp>
      <p:sp>
        <p:nvSpPr>
          <p:cNvPr id="25615" name="Rectangle 13"/>
          <p:cNvSpPr>
            <a:spLocks noChangeArrowheads="1"/>
          </p:cNvSpPr>
          <p:nvPr/>
        </p:nvSpPr>
        <p:spPr bwMode="auto">
          <a:xfrm>
            <a:off x="6219825" y="2603500"/>
            <a:ext cx="2376488" cy="744538"/>
          </a:xfrm>
          <a:prstGeom prst="rect">
            <a:avLst/>
          </a:prstGeom>
          <a:noFill/>
          <a:ln w="9525">
            <a:noFill/>
            <a:miter lim="800000"/>
            <a:headEnd/>
            <a:tailEnd/>
          </a:ln>
        </p:spPr>
        <p:txBody>
          <a:bodyPr>
            <a:spAutoFit/>
          </a:bodyPr>
          <a:lstStyle/>
          <a:p>
            <a:pPr marL="174625" indent="-174625" algn="l" rtl="0" eaLnBrk="0" fontAlgn="base" hangingPunct="0">
              <a:lnSpc>
                <a:spcPct val="95000"/>
              </a:lnSpc>
              <a:spcBef>
                <a:spcPct val="15000"/>
              </a:spcBef>
              <a:spcAft>
                <a:spcPct val="35000"/>
              </a:spcAft>
              <a:buFont typeface="Arial" charset="0"/>
              <a:buChar char="•"/>
            </a:pPr>
            <a:r>
              <a:rPr lang="en-US" sz="1500" kern="1200">
                <a:solidFill>
                  <a:srgbClr val="000000"/>
                </a:solidFill>
                <a:latin typeface="Futura Bk" pitchFamily="34" charset="0"/>
                <a:ea typeface="+mn-ea"/>
                <a:cs typeface="Arial" charset="0"/>
              </a:rPr>
              <a:t>EDS Testing and Quality Assurance Services</a:t>
            </a:r>
          </a:p>
        </p:txBody>
      </p:sp>
      <p:sp>
        <p:nvSpPr>
          <p:cNvPr id="25616" name="Rectangle 11"/>
          <p:cNvSpPr>
            <a:spLocks noChangeArrowheads="1"/>
          </p:cNvSpPr>
          <p:nvPr/>
        </p:nvSpPr>
        <p:spPr bwMode="auto">
          <a:xfrm>
            <a:off x="608013" y="2603500"/>
            <a:ext cx="2376487" cy="2609850"/>
          </a:xfrm>
          <a:prstGeom prst="rect">
            <a:avLst/>
          </a:prstGeom>
          <a:noFill/>
          <a:ln w="9525">
            <a:noFill/>
            <a:miter lim="800000"/>
            <a:headEnd/>
            <a:tailEnd/>
          </a:ln>
        </p:spPr>
        <p:txBody>
          <a:bodyPr>
            <a:spAutoFit/>
          </a:bodyPr>
          <a:lstStyle/>
          <a:p>
            <a:pPr marL="177800" indent="-177800" algn="l" rtl="0" eaLnBrk="0" fontAlgn="base" hangingPunct="0">
              <a:lnSpc>
                <a:spcPct val="95000"/>
              </a:lnSpc>
              <a:spcBef>
                <a:spcPct val="15000"/>
              </a:spcBef>
              <a:spcAft>
                <a:spcPct val="35000"/>
              </a:spcAft>
              <a:buFontTx/>
              <a:buChar char="•"/>
            </a:pPr>
            <a:r>
              <a:rPr lang="en-US" sz="1500" kern="1200">
                <a:solidFill>
                  <a:srgbClr val="000000"/>
                </a:solidFill>
                <a:latin typeface="Futura Bk" pitchFamily="34" charset="0"/>
                <a:ea typeface="+mn-ea"/>
                <a:cs typeface="Arial" charset="0"/>
              </a:rPr>
              <a:t>Provide BTO software on demand backed by 24x7 support</a:t>
            </a:r>
          </a:p>
          <a:p>
            <a:pPr marL="177800" indent="-177800" algn="l" rtl="0" eaLnBrk="0" fontAlgn="base" hangingPunct="0">
              <a:lnSpc>
                <a:spcPct val="95000"/>
              </a:lnSpc>
              <a:spcBef>
                <a:spcPct val="15000"/>
              </a:spcBef>
              <a:spcAft>
                <a:spcPct val="35000"/>
              </a:spcAft>
              <a:buFontTx/>
              <a:buChar char="•"/>
            </a:pPr>
            <a:r>
              <a:rPr lang="en-US" sz="1500" kern="1200">
                <a:solidFill>
                  <a:srgbClr val="000000"/>
                </a:solidFill>
                <a:latin typeface="Futura Bk" pitchFamily="34" charset="0"/>
                <a:ea typeface="+mn-ea"/>
                <a:cs typeface="Arial" charset="0"/>
              </a:rPr>
              <a:t>Accelerate deployment and time to value</a:t>
            </a:r>
          </a:p>
          <a:p>
            <a:pPr marL="177800" indent="-177800" algn="l" rtl="0" eaLnBrk="0" fontAlgn="base" hangingPunct="0">
              <a:lnSpc>
                <a:spcPct val="95000"/>
              </a:lnSpc>
              <a:spcBef>
                <a:spcPct val="15000"/>
              </a:spcBef>
              <a:spcAft>
                <a:spcPct val="35000"/>
              </a:spcAft>
              <a:buFontTx/>
              <a:buChar char="•"/>
            </a:pPr>
            <a:r>
              <a:rPr lang="en-US" sz="1500" kern="1200">
                <a:solidFill>
                  <a:srgbClr val="000000"/>
                </a:solidFill>
                <a:latin typeface="Futura Bk" pitchFamily="34" charset="0"/>
                <a:ea typeface="+mn-ea"/>
                <a:cs typeface="Arial" charset="0"/>
              </a:rPr>
              <a:t>Align service delivery with ongoing mentoring and best practices</a:t>
            </a:r>
          </a:p>
          <a:p>
            <a:pPr marL="177800" indent="-177800" algn="l" rtl="0" eaLnBrk="0" fontAlgn="base" hangingPunct="0">
              <a:lnSpc>
                <a:spcPct val="95000"/>
              </a:lnSpc>
              <a:spcBef>
                <a:spcPct val="15000"/>
              </a:spcBef>
              <a:spcAft>
                <a:spcPct val="35000"/>
              </a:spcAft>
              <a:buFontTx/>
              <a:buChar char="•"/>
            </a:pPr>
            <a:r>
              <a:rPr lang="en-US" sz="1500" kern="1200">
                <a:solidFill>
                  <a:srgbClr val="000000"/>
                </a:solidFill>
                <a:latin typeface="Futura Bk" pitchFamily="34" charset="0"/>
                <a:ea typeface="+mn-ea"/>
                <a:cs typeface="Arial" charset="0"/>
              </a:rPr>
              <a:t>No significant start up cost or training</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F16A9148-5DF1-4282-B05F-640DB802A9A7}" type="slidenum">
              <a:rPr lang="en-US" smtClean="0"/>
              <a:pPr/>
              <a:t>3</a:t>
            </a:fld>
            <a:endParaRPr lang="en-US" smtClean="0"/>
          </a:p>
        </p:txBody>
      </p:sp>
      <p:sp>
        <p:nvSpPr>
          <p:cNvPr id="9219" name="Date Placeholder 4"/>
          <p:cNvSpPr>
            <a:spLocks noGrp="1"/>
          </p:cNvSpPr>
          <p:nvPr>
            <p:ph type="dt" sz="quarter" idx="11"/>
          </p:nvPr>
        </p:nvSpPr>
        <p:spPr>
          <a:noFill/>
        </p:spPr>
        <p:txBody>
          <a:bodyPr/>
          <a:lstStyle/>
          <a:p>
            <a:fld id="{078AABF2-7D49-4DF1-A06E-9F240565375E}" type="datetime3">
              <a:rPr lang="en-US" smtClean="0"/>
              <a:pPr/>
              <a:t>10 December 2008</a:t>
            </a:fld>
            <a:endParaRPr lang="en-US" smtClean="0"/>
          </a:p>
        </p:txBody>
      </p:sp>
      <p:sp>
        <p:nvSpPr>
          <p:cNvPr id="9221" name="Rectangle 2"/>
          <p:cNvSpPr>
            <a:spLocks noGrp="1" noChangeArrowheads="1"/>
          </p:cNvSpPr>
          <p:nvPr>
            <p:ph type="title"/>
          </p:nvPr>
        </p:nvSpPr>
        <p:spPr/>
        <p:txBody>
          <a:bodyPr/>
          <a:lstStyle/>
          <a:p>
            <a:pPr eaLnBrk="1" hangingPunct="1"/>
            <a:r>
              <a:rPr lang="en-GB" dirty="0" smtClean="0"/>
              <a:t>HP in EMEA</a:t>
            </a:r>
          </a:p>
        </p:txBody>
      </p:sp>
      <p:pic>
        <p:nvPicPr>
          <p:cNvPr id="8" name="Picture 7" descr="Map_Anya.png"/>
          <p:cNvPicPr>
            <a:picLocks noChangeAspect="1"/>
          </p:cNvPicPr>
          <p:nvPr/>
        </p:nvPicPr>
        <p:blipFill>
          <a:blip r:embed="rId2">
            <a:duotone>
              <a:schemeClr val="accent1">
                <a:shade val="45000"/>
                <a:satMod val="135000"/>
              </a:schemeClr>
              <a:prstClr val="white"/>
            </a:duotone>
          </a:blip>
          <a:stretch>
            <a:fillRect/>
          </a:stretch>
        </p:blipFill>
        <p:spPr>
          <a:xfrm>
            <a:off x="732507" y="1225988"/>
            <a:ext cx="7060317" cy="4926984"/>
          </a:xfrm>
          <a:prstGeom prst="rect">
            <a:avLst/>
          </a:prstGeom>
          <a:effectLst>
            <a:outerShdw blurRad="50800" dist="38100" dir="2700000" algn="br">
              <a:srgbClr val="000000">
                <a:alpha val="43000"/>
              </a:srgbClr>
            </a:outerShdw>
          </a:effectLst>
        </p:spPr>
      </p:pic>
      <p:sp>
        <p:nvSpPr>
          <p:cNvPr id="9222" name="Rectangle 32"/>
          <p:cNvSpPr>
            <a:spLocks noChangeArrowheads="1"/>
          </p:cNvSpPr>
          <p:nvPr/>
        </p:nvSpPr>
        <p:spPr bwMode="auto">
          <a:xfrm>
            <a:off x="4156901" y="3518916"/>
            <a:ext cx="4192587" cy="2447784"/>
          </a:xfrm>
          <a:prstGeom prst="rect">
            <a:avLst/>
          </a:prstGeom>
          <a:noFill/>
          <a:ln w="9525" algn="ctr">
            <a:noFill/>
            <a:miter lim="800000"/>
            <a:headEnd/>
            <a:tailEnd/>
          </a:ln>
        </p:spPr>
        <p:txBody>
          <a:bodyPr lIns="45720" rIns="45720"/>
          <a:lstStyle/>
          <a:p>
            <a:pPr marL="114300" indent="-114300">
              <a:lnSpc>
                <a:spcPct val="90000"/>
              </a:lnSpc>
              <a:spcBef>
                <a:spcPct val="5000"/>
              </a:spcBef>
              <a:buClr>
                <a:schemeClr val="bg1"/>
              </a:buClr>
              <a:buSzPct val="80000"/>
              <a:buFontTx/>
              <a:buChar char="•"/>
              <a:tabLst>
                <a:tab pos="2522538" algn="l"/>
              </a:tabLst>
            </a:pPr>
            <a:r>
              <a:rPr lang="en-US" sz="1800" dirty="0" smtClean="0">
                <a:solidFill>
                  <a:schemeClr val="bg1"/>
                </a:solidFill>
                <a:latin typeface="Futura Bk" pitchFamily="34" charset="0"/>
              </a:rPr>
              <a:t> #</a:t>
            </a:r>
            <a:r>
              <a:rPr lang="en-US" sz="1800" dirty="0">
                <a:solidFill>
                  <a:schemeClr val="bg1"/>
                </a:solidFill>
                <a:latin typeface="Futura Bk" pitchFamily="34" charset="0"/>
              </a:rPr>
              <a:t>1 IT vendor in </a:t>
            </a:r>
            <a:r>
              <a:rPr lang="en-US" sz="1800" dirty="0" smtClean="0">
                <a:solidFill>
                  <a:schemeClr val="bg1"/>
                </a:solidFill>
                <a:latin typeface="Futura Bk" pitchFamily="34" charset="0"/>
              </a:rPr>
              <a:t>EMEA</a:t>
            </a:r>
          </a:p>
          <a:p>
            <a:pPr marL="114300" indent="-114300">
              <a:lnSpc>
                <a:spcPct val="90000"/>
              </a:lnSpc>
              <a:spcBef>
                <a:spcPct val="5000"/>
              </a:spcBef>
              <a:buClr>
                <a:schemeClr val="bg1"/>
              </a:buClr>
              <a:buSzPct val="80000"/>
              <a:buFontTx/>
              <a:buChar char="•"/>
              <a:tabLst>
                <a:tab pos="2522538" algn="l"/>
              </a:tabLst>
            </a:pPr>
            <a:r>
              <a:rPr lang="de-DE" dirty="0" smtClean="0">
                <a:solidFill>
                  <a:schemeClr val="bg1"/>
                </a:solidFill>
                <a:latin typeface="Futura Bk" pitchFamily="34" charset="0"/>
              </a:rPr>
              <a:t> 42% of worldwide revenue</a:t>
            </a:r>
            <a:endParaRPr lang="en-US" sz="1800" dirty="0">
              <a:solidFill>
                <a:schemeClr val="bg1"/>
              </a:solidFill>
              <a:latin typeface="Futura Bk" pitchFamily="34" charset="0"/>
            </a:endParaRPr>
          </a:p>
          <a:p>
            <a:pPr marL="114300" indent="-114300">
              <a:lnSpc>
                <a:spcPct val="90000"/>
              </a:lnSpc>
              <a:spcBef>
                <a:spcPct val="5000"/>
              </a:spcBef>
              <a:buClr>
                <a:schemeClr val="bg1"/>
              </a:buClr>
              <a:buSzPct val="80000"/>
              <a:buFontTx/>
              <a:buChar char="•"/>
              <a:tabLst>
                <a:tab pos="2522538" algn="l"/>
              </a:tabLst>
            </a:pPr>
            <a:endParaRPr lang="en-US" sz="1800" dirty="0">
              <a:solidFill>
                <a:schemeClr val="bg1"/>
              </a:solidFill>
              <a:latin typeface="Futura Bk" pitchFamily="34" charset="0"/>
            </a:endParaRPr>
          </a:p>
          <a:p>
            <a:pPr marL="114300" indent="-114300">
              <a:lnSpc>
                <a:spcPct val="90000"/>
              </a:lnSpc>
              <a:spcBef>
                <a:spcPct val="5000"/>
              </a:spcBef>
              <a:buClr>
                <a:schemeClr val="bg1"/>
              </a:buClr>
              <a:buSzPct val="80000"/>
              <a:buFont typeface="Arial" pitchFamily="34" charset="0"/>
              <a:buChar char="•"/>
              <a:tabLst>
                <a:tab pos="2522538" algn="l"/>
              </a:tabLst>
            </a:pPr>
            <a:r>
              <a:rPr lang="en-US" dirty="0" smtClean="0">
                <a:solidFill>
                  <a:schemeClr val="bg1"/>
                </a:solidFill>
                <a:latin typeface="Futura Bk" pitchFamily="34" charset="0"/>
              </a:rPr>
              <a:t> 50</a:t>
            </a:r>
            <a:r>
              <a:rPr lang="en-US" sz="1800" dirty="0" smtClean="0">
                <a:solidFill>
                  <a:schemeClr val="bg1"/>
                </a:solidFill>
                <a:latin typeface="Futura Bk" pitchFamily="34" charset="0"/>
              </a:rPr>
              <a:t> </a:t>
            </a:r>
            <a:r>
              <a:rPr lang="en-US" sz="1800" dirty="0">
                <a:solidFill>
                  <a:schemeClr val="bg1"/>
                </a:solidFill>
                <a:latin typeface="Futura Bk" pitchFamily="34" charset="0"/>
              </a:rPr>
              <a:t>subsidiaries </a:t>
            </a:r>
          </a:p>
          <a:p>
            <a:pPr marL="114300" indent="-114300">
              <a:lnSpc>
                <a:spcPct val="90000"/>
              </a:lnSpc>
              <a:spcBef>
                <a:spcPct val="5000"/>
              </a:spcBef>
              <a:buClr>
                <a:schemeClr val="bg1"/>
              </a:buClr>
              <a:buSzPct val="80000"/>
              <a:buFontTx/>
              <a:buChar char="•"/>
              <a:tabLst>
                <a:tab pos="2522538" algn="l"/>
              </a:tabLst>
            </a:pPr>
            <a:r>
              <a:rPr lang="en-US" sz="1800" dirty="0" smtClean="0">
                <a:solidFill>
                  <a:schemeClr val="bg1"/>
                </a:solidFill>
                <a:latin typeface="Futura Bk" pitchFamily="34" charset="0"/>
              </a:rPr>
              <a:t> 200</a:t>
            </a:r>
            <a:r>
              <a:rPr lang="en-US" sz="1800" dirty="0">
                <a:solidFill>
                  <a:schemeClr val="bg1"/>
                </a:solidFill>
                <a:latin typeface="Futura Bk" pitchFamily="34" charset="0"/>
              </a:rPr>
              <a:t>+ sites	</a:t>
            </a:r>
          </a:p>
          <a:p>
            <a:pPr marL="114300" indent="-114300">
              <a:lnSpc>
                <a:spcPct val="90000"/>
              </a:lnSpc>
              <a:spcBef>
                <a:spcPct val="5000"/>
              </a:spcBef>
              <a:buClr>
                <a:schemeClr val="bg1"/>
              </a:buClr>
              <a:buSzPct val="80000"/>
              <a:buFontTx/>
              <a:buChar char="•"/>
              <a:tabLst>
                <a:tab pos="2522538" algn="l"/>
              </a:tabLst>
            </a:pPr>
            <a:r>
              <a:rPr lang="en-US" sz="1800" dirty="0" smtClean="0">
                <a:solidFill>
                  <a:schemeClr val="bg1"/>
                </a:solidFill>
                <a:latin typeface="Futura Bk" pitchFamily="34" charset="0"/>
              </a:rPr>
              <a:t> 5 </a:t>
            </a:r>
            <a:r>
              <a:rPr lang="en-US" sz="1800" dirty="0">
                <a:solidFill>
                  <a:schemeClr val="bg1"/>
                </a:solidFill>
                <a:latin typeface="Futura Bk" pitchFamily="34" charset="0"/>
              </a:rPr>
              <a:t>R&amp;D </a:t>
            </a:r>
            <a:r>
              <a:rPr lang="en-US" dirty="0" smtClean="0">
                <a:solidFill>
                  <a:schemeClr val="bg1"/>
                </a:solidFill>
                <a:latin typeface="Futura Bk" pitchFamily="34" charset="0"/>
              </a:rPr>
              <a:t>c</a:t>
            </a:r>
            <a:r>
              <a:rPr lang="en-US" sz="1800" dirty="0" smtClean="0">
                <a:solidFill>
                  <a:schemeClr val="bg1"/>
                </a:solidFill>
                <a:latin typeface="Futura Bk" pitchFamily="34" charset="0"/>
              </a:rPr>
              <a:t>enters </a:t>
            </a:r>
            <a:endParaRPr lang="en-US" sz="1800" dirty="0">
              <a:solidFill>
                <a:schemeClr val="bg1"/>
              </a:solidFill>
              <a:latin typeface="Futura Bk" pitchFamily="34" charset="0"/>
            </a:endParaRPr>
          </a:p>
          <a:p>
            <a:pPr marL="114300" indent="-114300">
              <a:lnSpc>
                <a:spcPct val="90000"/>
              </a:lnSpc>
              <a:spcBef>
                <a:spcPct val="5000"/>
              </a:spcBef>
              <a:buClr>
                <a:schemeClr val="bg1"/>
              </a:buClr>
              <a:buSzPct val="80000"/>
              <a:buFontTx/>
              <a:buChar char="•"/>
              <a:tabLst>
                <a:tab pos="2522538" algn="l"/>
              </a:tabLst>
            </a:pPr>
            <a:endParaRPr lang="en-US" sz="1800" dirty="0">
              <a:solidFill>
                <a:schemeClr val="bg1"/>
              </a:solidFill>
              <a:latin typeface="Futura Bk" pitchFamily="34" charset="0"/>
            </a:endParaRPr>
          </a:p>
          <a:p>
            <a:pPr marL="114300" indent="-114300">
              <a:lnSpc>
                <a:spcPct val="90000"/>
              </a:lnSpc>
              <a:spcBef>
                <a:spcPct val="5000"/>
              </a:spcBef>
              <a:buClr>
                <a:schemeClr val="bg1"/>
              </a:buClr>
              <a:buSzPct val="80000"/>
              <a:buFontTx/>
              <a:buChar char="•"/>
              <a:tabLst>
                <a:tab pos="2522538" algn="l"/>
              </a:tabLst>
            </a:pPr>
            <a:r>
              <a:rPr lang="en-US" sz="1800" dirty="0" smtClean="0">
                <a:solidFill>
                  <a:schemeClr val="bg1"/>
                </a:solidFill>
                <a:latin typeface="Futura Bk" pitchFamily="34" charset="0"/>
              </a:rPr>
              <a:t> 270 </a:t>
            </a:r>
            <a:r>
              <a:rPr lang="en-US" sz="1800" dirty="0">
                <a:solidFill>
                  <a:schemeClr val="bg1"/>
                </a:solidFill>
                <a:latin typeface="Futura Bk" pitchFamily="34" charset="0"/>
              </a:rPr>
              <a:t>distributors 	</a:t>
            </a:r>
          </a:p>
          <a:p>
            <a:pPr marL="114300" indent="-114300">
              <a:lnSpc>
                <a:spcPct val="90000"/>
              </a:lnSpc>
              <a:spcBef>
                <a:spcPct val="5000"/>
              </a:spcBef>
              <a:buClr>
                <a:schemeClr val="bg1"/>
              </a:buClr>
              <a:buSzPct val="80000"/>
              <a:buFontTx/>
              <a:buChar char="•"/>
              <a:tabLst>
                <a:tab pos="2522538" algn="l"/>
              </a:tabLst>
            </a:pPr>
            <a:r>
              <a:rPr lang="en-US" sz="1800" dirty="0" smtClean="0">
                <a:solidFill>
                  <a:schemeClr val="bg1"/>
                </a:solidFill>
                <a:latin typeface="Futura Bk" pitchFamily="34" charset="0"/>
              </a:rPr>
              <a:t> 5,000 </a:t>
            </a:r>
            <a:r>
              <a:rPr lang="en-US" sz="1800" dirty="0">
                <a:solidFill>
                  <a:schemeClr val="bg1"/>
                </a:solidFill>
                <a:latin typeface="Futura Bk" pitchFamily="34" charset="0"/>
              </a:rPr>
              <a:t>Preferred Partner resellers </a:t>
            </a:r>
          </a:p>
          <a:p>
            <a:pPr marL="114300" indent="-114300">
              <a:lnSpc>
                <a:spcPct val="90000"/>
              </a:lnSpc>
              <a:spcBef>
                <a:spcPct val="5000"/>
              </a:spcBef>
              <a:buClr>
                <a:schemeClr val="bg1"/>
              </a:buClr>
              <a:buSzPct val="80000"/>
              <a:buFontTx/>
              <a:buChar char="•"/>
              <a:tabLst>
                <a:tab pos="2522538" algn="l"/>
              </a:tabLst>
            </a:pPr>
            <a:r>
              <a:rPr lang="en-US" sz="1800" dirty="0">
                <a:solidFill>
                  <a:schemeClr val="bg1"/>
                </a:solidFill>
                <a:latin typeface="Futura Bk" pitchFamily="34" charset="0"/>
              </a:rPr>
              <a:t>120,000 other active </a:t>
            </a:r>
            <a:r>
              <a:rPr lang="en-US" sz="1800" dirty="0" smtClean="0">
                <a:solidFill>
                  <a:schemeClr val="bg1"/>
                </a:solidFill>
                <a:latin typeface="Futura Bk" pitchFamily="34" charset="0"/>
              </a:rPr>
              <a:t>resellers </a:t>
            </a:r>
            <a:endParaRPr lang="en-US" sz="1800" dirty="0">
              <a:solidFill>
                <a:schemeClr val="bg1"/>
              </a:solidFill>
              <a:latin typeface="Futura Bk" pitchFamily="34"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9"/>
          <p:cNvSpPr>
            <a:spLocks noGrp="1" noChangeArrowheads="1"/>
          </p:cNvSpPr>
          <p:nvPr>
            <p:ph type="title"/>
          </p:nvPr>
        </p:nvSpPr>
        <p:spPr/>
        <p:txBody>
          <a:bodyPr/>
          <a:lstStyle/>
          <a:p>
            <a:r>
              <a:rPr lang="en-US" smtClean="0"/>
              <a:t>Turn adversity into advantage</a:t>
            </a:r>
          </a:p>
        </p:txBody>
      </p:sp>
      <p:sp>
        <p:nvSpPr>
          <p:cNvPr id="26627" name="Rectangle 29"/>
          <p:cNvSpPr>
            <a:spLocks noChangeArrowheads="1"/>
          </p:cNvSpPr>
          <p:nvPr/>
        </p:nvSpPr>
        <p:spPr bwMode="auto">
          <a:xfrm>
            <a:off x="503238" y="5292725"/>
            <a:ext cx="8199437" cy="1049338"/>
          </a:xfrm>
          <a:prstGeom prst="rect">
            <a:avLst/>
          </a:prstGeom>
          <a:solidFill>
            <a:schemeClr val="accent1"/>
          </a:solidFill>
          <a:ln w="25400" algn="ctr">
            <a:noFill/>
            <a:miter lim="800000"/>
            <a:headEnd/>
            <a:tailEnd/>
          </a:ln>
        </p:spPr>
        <p:txBody>
          <a:bodyPr lIns="228600" rIns="228600" anchor="ctr"/>
          <a:lstStyle/>
          <a:p>
            <a:pPr algn="ctr" rtl="0" fontAlgn="base">
              <a:spcBef>
                <a:spcPct val="0"/>
              </a:spcBef>
              <a:spcAft>
                <a:spcPct val="0"/>
              </a:spcAft>
              <a:tabLst>
                <a:tab pos="1828800" algn="l"/>
              </a:tabLst>
            </a:pPr>
            <a:r>
              <a:rPr lang="en-US" sz="2400" kern="1200">
                <a:solidFill>
                  <a:srgbClr val="FFFFFF"/>
                </a:solidFill>
                <a:latin typeface="Futura Hv" pitchFamily="34" charset="0"/>
                <a:ea typeface="+mn-ea"/>
                <a:cs typeface="Arial" charset="0"/>
                <a:sym typeface="Wingdings" pitchFamily="2" charset="2"/>
              </a:rPr>
              <a:t>Prioritize, centralize, and standardize to deliver </a:t>
            </a:r>
            <a:br>
              <a:rPr lang="en-US" sz="2400" kern="1200">
                <a:solidFill>
                  <a:srgbClr val="FFFFFF"/>
                </a:solidFill>
                <a:latin typeface="Futura Hv" pitchFamily="34" charset="0"/>
                <a:ea typeface="+mn-ea"/>
                <a:cs typeface="Arial" charset="0"/>
                <a:sym typeface="Wingdings" pitchFamily="2" charset="2"/>
              </a:rPr>
            </a:br>
            <a:r>
              <a:rPr lang="en-US" sz="2400" kern="1200">
                <a:solidFill>
                  <a:srgbClr val="FFFFFF"/>
                </a:solidFill>
                <a:latin typeface="Futura Hv" pitchFamily="34" charset="0"/>
                <a:ea typeface="+mn-ea"/>
                <a:cs typeface="Arial" charset="0"/>
                <a:sym typeface="Wingdings" pitchFamily="2" charset="2"/>
              </a:rPr>
              <a:t>better business outcomes</a:t>
            </a:r>
          </a:p>
        </p:txBody>
      </p:sp>
      <p:grpSp>
        <p:nvGrpSpPr>
          <p:cNvPr id="2" name="Group 12"/>
          <p:cNvGrpSpPr>
            <a:grpSpLocks/>
          </p:cNvGrpSpPr>
          <p:nvPr/>
        </p:nvGrpSpPr>
        <p:grpSpPr bwMode="auto">
          <a:xfrm>
            <a:off x="463550" y="1824038"/>
            <a:ext cx="8277225" cy="3438525"/>
            <a:chOff x="385763" y="1824038"/>
            <a:chExt cx="8277256" cy="3439062"/>
          </a:xfrm>
        </p:grpSpPr>
        <p:sp>
          <p:nvSpPr>
            <p:cNvPr id="26629" name="AutoShape 28"/>
            <p:cNvSpPr>
              <a:spLocks noChangeArrowheads="1"/>
            </p:cNvSpPr>
            <p:nvPr/>
          </p:nvSpPr>
          <p:spPr bwMode="auto">
            <a:xfrm flipV="1">
              <a:off x="951215" y="4512212"/>
              <a:ext cx="7124700" cy="750888"/>
            </a:xfrm>
            <a:prstGeom prst="triangle">
              <a:avLst>
                <a:gd name="adj" fmla="val 50000"/>
              </a:avLst>
            </a:prstGeom>
            <a:gradFill rotWithShape="1">
              <a:gsLst>
                <a:gs pos="0">
                  <a:srgbClr val="EB5F01"/>
                </a:gs>
                <a:gs pos="100000">
                  <a:srgbClr val="FFFFFF">
                    <a:alpha val="0"/>
                  </a:srgbClr>
                </a:gs>
              </a:gsLst>
              <a:lin ang="5400000" scaled="1"/>
            </a:gradFill>
            <a:ln w="25400" algn="ctr">
              <a:noFill/>
              <a:miter lim="800000"/>
              <a:headEnd/>
              <a:tailEnd/>
            </a:ln>
          </p:spPr>
          <p:txBody>
            <a:bodyPr rot="10800000" anchor="ctr"/>
            <a:lstStyle/>
            <a:p>
              <a:pPr algn="l" rtl="0" fontAlgn="base">
                <a:spcBef>
                  <a:spcPct val="0"/>
                </a:spcBef>
                <a:spcAft>
                  <a:spcPct val="0"/>
                </a:spcAft>
              </a:pPr>
              <a:endParaRPr lang="en-US" kern="1200">
                <a:solidFill>
                  <a:srgbClr val="000000"/>
                </a:solidFill>
                <a:latin typeface="Arial" charset="0"/>
                <a:ea typeface="+mn-ea"/>
                <a:cs typeface="Arial" charset="0"/>
              </a:endParaRPr>
            </a:p>
          </p:txBody>
        </p:sp>
        <p:grpSp>
          <p:nvGrpSpPr>
            <p:cNvPr id="3" name="Group 11"/>
            <p:cNvGrpSpPr>
              <a:grpSpLocks/>
            </p:cNvGrpSpPr>
            <p:nvPr/>
          </p:nvGrpSpPr>
          <p:grpSpPr bwMode="auto">
            <a:xfrm>
              <a:off x="385763" y="1824038"/>
              <a:ext cx="4023360" cy="2716212"/>
              <a:chOff x="284163" y="1824038"/>
              <a:chExt cx="4023360" cy="2716212"/>
            </a:xfrm>
          </p:grpSpPr>
          <p:sp>
            <p:nvSpPr>
              <p:cNvPr id="26635" name="Rectangle 26"/>
              <p:cNvSpPr>
                <a:spLocks noChangeArrowheads="1"/>
              </p:cNvSpPr>
              <p:nvPr/>
            </p:nvSpPr>
            <p:spPr bwMode="auto">
              <a:xfrm>
                <a:off x="284163" y="1824038"/>
                <a:ext cx="4023360" cy="2716212"/>
              </a:xfrm>
              <a:prstGeom prst="rect">
                <a:avLst/>
              </a:prstGeom>
              <a:solidFill>
                <a:srgbClr val="FDC643"/>
              </a:solidFill>
              <a:ln w="9525">
                <a:noFill/>
                <a:miter lim="800000"/>
                <a:headEnd/>
                <a:tailEnd/>
              </a:ln>
            </p:spPr>
            <p:txBody>
              <a:bodyPr lIns="137160" tIns="274320" rIns="137160"/>
              <a:lstStyle/>
              <a:p>
                <a:pPr algn="ctr" rtl="0" fontAlgn="base">
                  <a:spcBef>
                    <a:spcPct val="0"/>
                  </a:spcBef>
                  <a:spcAft>
                    <a:spcPct val="0"/>
                  </a:spcAft>
                </a:pPr>
                <a:endParaRPr lang="en-US" kern="1200">
                  <a:solidFill>
                    <a:srgbClr val="000000"/>
                  </a:solidFill>
                  <a:latin typeface="Futura Hv" pitchFamily="34" charset="0"/>
                  <a:ea typeface="+mn-ea"/>
                  <a:cs typeface="Arial" charset="0"/>
                </a:endParaRPr>
              </a:p>
              <a:p>
                <a:pPr algn="ctr" rtl="0" fontAlgn="base">
                  <a:spcBef>
                    <a:spcPct val="0"/>
                  </a:spcBef>
                  <a:spcAft>
                    <a:spcPct val="0"/>
                  </a:spcAft>
                </a:pPr>
                <a:endParaRPr lang="en-US" kern="1200">
                  <a:solidFill>
                    <a:srgbClr val="000000"/>
                  </a:solidFill>
                  <a:latin typeface="Futura Hv" pitchFamily="34" charset="0"/>
                  <a:ea typeface="+mn-ea"/>
                  <a:cs typeface="Arial" charset="0"/>
                </a:endParaRPr>
              </a:p>
              <a:p>
                <a:pPr algn="ctr" rtl="0" fontAlgn="base">
                  <a:spcBef>
                    <a:spcPct val="0"/>
                  </a:spcBef>
                  <a:spcAft>
                    <a:spcPct val="0"/>
                  </a:spcAft>
                </a:pPr>
                <a:endParaRPr lang="en-US" kern="1200">
                  <a:solidFill>
                    <a:srgbClr val="000000"/>
                  </a:solidFill>
                  <a:latin typeface="Futura Hv" pitchFamily="34" charset="0"/>
                  <a:ea typeface="+mn-ea"/>
                  <a:cs typeface="Arial" charset="0"/>
                </a:endParaRPr>
              </a:p>
              <a:p>
                <a:pPr algn="ctr" rtl="0" fontAlgn="base">
                  <a:spcBef>
                    <a:spcPct val="0"/>
                  </a:spcBef>
                  <a:spcAft>
                    <a:spcPct val="0"/>
                  </a:spcAft>
                </a:pPr>
                <a:endParaRPr lang="en-US" kern="1200">
                  <a:solidFill>
                    <a:srgbClr val="000000"/>
                  </a:solidFill>
                  <a:latin typeface="Futura Bk" pitchFamily="34" charset="0"/>
                  <a:ea typeface="+mn-ea"/>
                  <a:cs typeface="Arial" charset="0"/>
                </a:endParaRPr>
              </a:p>
              <a:p>
                <a:pPr algn="ctr" rtl="0" fontAlgn="base">
                  <a:spcBef>
                    <a:spcPct val="0"/>
                  </a:spcBef>
                  <a:spcAft>
                    <a:spcPct val="0"/>
                  </a:spcAft>
                </a:pPr>
                <a:endParaRPr lang="en-US" kern="1200">
                  <a:solidFill>
                    <a:srgbClr val="000000"/>
                  </a:solidFill>
                  <a:latin typeface="Futura Bk" pitchFamily="34" charset="0"/>
                  <a:ea typeface="+mn-ea"/>
                  <a:cs typeface="Arial" charset="0"/>
                </a:endParaRPr>
              </a:p>
            </p:txBody>
          </p:sp>
          <p:sp>
            <p:nvSpPr>
              <p:cNvPr id="7" name="Rectangle 6"/>
              <p:cNvSpPr/>
              <p:nvPr/>
            </p:nvSpPr>
            <p:spPr>
              <a:xfrm>
                <a:off x="376238" y="1887548"/>
                <a:ext cx="3838589" cy="1182872"/>
              </a:xfrm>
              <a:prstGeom prst="rect">
                <a:avLst/>
              </a:prstGeom>
              <a:solidFill>
                <a:srgbClr val="EB5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r>
                  <a:rPr lang="en-US" sz="2800" kern="1200" dirty="0">
                    <a:solidFill>
                      <a:srgbClr val="FFFFFF"/>
                    </a:solidFill>
                    <a:latin typeface="Futura Hv" pitchFamily="34" charset="0"/>
                    <a:ea typeface="+mn-ea"/>
                    <a:cs typeface="+mn-cs"/>
                  </a:rPr>
                  <a:t>HP Quality Center 10</a:t>
                </a:r>
              </a:p>
            </p:txBody>
          </p:sp>
          <p:sp>
            <p:nvSpPr>
              <p:cNvPr id="26637" name="Rectangle 8"/>
              <p:cNvSpPr>
                <a:spLocks noChangeArrowheads="1"/>
              </p:cNvSpPr>
              <p:nvPr/>
            </p:nvSpPr>
            <p:spPr bwMode="auto">
              <a:xfrm>
                <a:off x="493350" y="3348768"/>
                <a:ext cx="3604986" cy="923330"/>
              </a:xfrm>
              <a:prstGeom prst="rect">
                <a:avLst/>
              </a:prstGeom>
              <a:noFill/>
              <a:ln w="9525">
                <a:noFill/>
                <a:miter lim="800000"/>
                <a:headEnd/>
                <a:tailEnd/>
              </a:ln>
            </p:spPr>
            <p:txBody>
              <a:bodyPr>
                <a:spAutoFit/>
              </a:bodyPr>
              <a:lstStyle/>
              <a:p>
                <a:pPr algn="ctr" rtl="0" fontAlgn="base">
                  <a:lnSpc>
                    <a:spcPct val="90000"/>
                  </a:lnSpc>
                  <a:spcBef>
                    <a:spcPct val="0"/>
                  </a:spcBef>
                  <a:spcAft>
                    <a:spcPct val="0"/>
                  </a:spcAft>
                </a:pPr>
                <a:r>
                  <a:rPr lang="en-US" sz="2000" kern="1200">
                    <a:solidFill>
                      <a:srgbClr val="000000"/>
                    </a:solidFill>
                    <a:latin typeface="Futura Bk" pitchFamily="34" charset="0"/>
                    <a:ea typeface="+mn-ea"/>
                    <a:cs typeface="Arial" charset="0"/>
                  </a:rPr>
                  <a:t>Accelerate and realize the benefits of application modernization</a:t>
                </a:r>
              </a:p>
            </p:txBody>
          </p:sp>
        </p:grpSp>
        <p:grpSp>
          <p:nvGrpSpPr>
            <p:cNvPr id="4" name="Group 10"/>
            <p:cNvGrpSpPr>
              <a:grpSpLocks/>
            </p:cNvGrpSpPr>
            <p:nvPr/>
          </p:nvGrpSpPr>
          <p:grpSpPr bwMode="auto">
            <a:xfrm>
              <a:off x="4618007" y="1824038"/>
              <a:ext cx="4045012" cy="2716213"/>
              <a:chOff x="4719607" y="1825625"/>
              <a:chExt cx="4045012" cy="2716213"/>
            </a:xfrm>
          </p:grpSpPr>
          <p:sp>
            <p:nvSpPr>
              <p:cNvPr id="26632" name="Rectangle 27"/>
              <p:cNvSpPr>
                <a:spLocks noChangeArrowheads="1"/>
              </p:cNvSpPr>
              <p:nvPr/>
            </p:nvSpPr>
            <p:spPr bwMode="auto">
              <a:xfrm>
                <a:off x="4730433" y="1825625"/>
                <a:ext cx="4023360" cy="2716213"/>
              </a:xfrm>
              <a:prstGeom prst="rect">
                <a:avLst/>
              </a:prstGeom>
              <a:solidFill>
                <a:srgbClr val="FDC643"/>
              </a:solidFill>
              <a:ln w="9525">
                <a:noFill/>
                <a:miter lim="800000"/>
                <a:headEnd/>
                <a:tailEnd/>
              </a:ln>
            </p:spPr>
            <p:txBody>
              <a:bodyPr lIns="137160" tIns="274320" rIns="137160"/>
              <a:lstStyle/>
              <a:p>
                <a:pPr algn="ctr" rtl="0" fontAlgn="base">
                  <a:spcBef>
                    <a:spcPct val="0"/>
                  </a:spcBef>
                  <a:spcAft>
                    <a:spcPct val="0"/>
                  </a:spcAft>
                </a:pPr>
                <a:endParaRPr lang="en-US" kern="1200">
                  <a:solidFill>
                    <a:srgbClr val="000000"/>
                  </a:solidFill>
                  <a:latin typeface="Futura Hv" pitchFamily="34" charset="0"/>
                  <a:ea typeface="+mn-ea"/>
                  <a:cs typeface="Arial" charset="0"/>
                </a:endParaRPr>
              </a:p>
              <a:p>
                <a:pPr algn="ctr" rtl="0" fontAlgn="base">
                  <a:spcBef>
                    <a:spcPct val="0"/>
                  </a:spcBef>
                  <a:spcAft>
                    <a:spcPct val="0"/>
                  </a:spcAft>
                </a:pPr>
                <a:endParaRPr lang="en-US" kern="1200">
                  <a:solidFill>
                    <a:srgbClr val="000000"/>
                  </a:solidFill>
                  <a:latin typeface="Futura Bk" pitchFamily="34" charset="0"/>
                  <a:ea typeface="+mn-ea"/>
                  <a:cs typeface="Arial" charset="0"/>
                </a:endParaRPr>
              </a:p>
            </p:txBody>
          </p:sp>
          <p:sp>
            <p:nvSpPr>
              <p:cNvPr id="8" name="Rectangle 7"/>
              <p:cNvSpPr/>
              <p:nvPr/>
            </p:nvSpPr>
            <p:spPr>
              <a:xfrm>
                <a:off x="4821254" y="1908188"/>
                <a:ext cx="3841764" cy="1182872"/>
              </a:xfrm>
              <a:prstGeom prst="rect">
                <a:avLst/>
              </a:prstGeom>
              <a:solidFill>
                <a:srgbClr val="EB5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r>
                  <a:rPr lang="en-US" sz="2400" kern="1200" dirty="0">
                    <a:solidFill>
                      <a:srgbClr val="FFFFFF"/>
                    </a:solidFill>
                    <a:latin typeface="Futura Hv" pitchFamily="34" charset="0"/>
                    <a:ea typeface="+mn-ea"/>
                    <a:cs typeface="+mn-cs"/>
                  </a:rPr>
                  <a:t>HP Universal Configuration Management Database 8</a:t>
                </a:r>
              </a:p>
            </p:txBody>
          </p:sp>
          <p:sp>
            <p:nvSpPr>
              <p:cNvPr id="26634" name="Rectangle 9"/>
              <p:cNvSpPr>
                <a:spLocks noChangeArrowheads="1"/>
              </p:cNvSpPr>
              <p:nvPr/>
            </p:nvSpPr>
            <p:spPr bwMode="auto">
              <a:xfrm>
                <a:off x="4719607" y="3210269"/>
                <a:ext cx="4045012" cy="1200329"/>
              </a:xfrm>
              <a:prstGeom prst="rect">
                <a:avLst/>
              </a:prstGeom>
              <a:noFill/>
              <a:ln w="9525">
                <a:noFill/>
                <a:miter lim="800000"/>
                <a:headEnd/>
                <a:tailEnd/>
              </a:ln>
            </p:spPr>
            <p:txBody>
              <a:bodyPr>
                <a:spAutoFit/>
              </a:bodyPr>
              <a:lstStyle/>
              <a:p>
                <a:pPr algn="ctr" rtl="0" fontAlgn="base">
                  <a:lnSpc>
                    <a:spcPct val="90000"/>
                  </a:lnSpc>
                  <a:spcBef>
                    <a:spcPct val="0"/>
                  </a:spcBef>
                  <a:spcAft>
                    <a:spcPct val="0"/>
                  </a:spcAft>
                </a:pPr>
                <a:r>
                  <a:rPr lang="en-US" sz="2000" kern="1200">
                    <a:solidFill>
                      <a:srgbClr val="000000"/>
                    </a:solidFill>
                    <a:latin typeface="Futura Bk" pitchFamily="34" charset="0"/>
                    <a:ea typeface="+mn-ea"/>
                    <a:cs typeface="Arial" charset="0"/>
                  </a:rPr>
                  <a:t>Gain a 360-degree view of business services for unprecedented automation and operational predictability</a:t>
                </a:r>
              </a:p>
            </p:txBody>
          </p:sp>
        </p:grpSp>
      </p:gr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ackground_onl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5" name="AutoShape 3"/>
          <p:cNvSpPr>
            <a:spLocks noChangeArrowheads="1"/>
          </p:cNvSpPr>
          <p:nvPr/>
        </p:nvSpPr>
        <p:spPr bwMode="auto">
          <a:xfrm rot="-5400000">
            <a:off x="-1329543" y="4047967"/>
            <a:ext cx="3973536" cy="378797"/>
          </a:xfrm>
          <a:prstGeom prst="rightArrow">
            <a:avLst>
              <a:gd name="adj1" fmla="val 72917"/>
              <a:gd name="adj2" fmla="val 87998"/>
            </a:avLst>
          </a:prstGeom>
          <a:solidFill>
            <a:srgbClr val="CBC9BD"/>
          </a:solidFill>
          <a:ln w="19050" algn="ctr">
            <a:noFill/>
            <a:miter lim="800000"/>
            <a:headEnd/>
            <a:tailEnd/>
          </a:ln>
        </p:spPr>
        <p:txBody>
          <a:bodyPr anchor="ctr">
            <a:spAutoFit/>
          </a:bodyPr>
          <a:lstStyle/>
          <a:p>
            <a:r>
              <a:rPr lang="en-US" sz="1200">
                <a:solidFill>
                  <a:schemeClr val="bg1"/>
                </a:solidFill>
              </a:rPr>
              <a:t>2002                                      2008</a:t>
            </a:r>
          </a:p>
        </p:txBody>
      </p:sp>
      <p:grpSp>
        <p:nvGrpSpPr>
          <p:cNvPr id="2" name="Group 4"/>
          <p:cNvGrpSpPr>
            <a:grpSpLocks/>
          </p:cNvGrpSpPr>
          <p:nvPr/>
        </p:nvGrpSpPr>
        <p:grpSpPr bwMode="auto">
          <a:xfrm>
            <a:off x="835025" y="4942615"/>
            <a:ext cx="8043863" cy="1285741"/>
            <a:chOff x="526" y="2464"/>
            <a:chExt cx="5067" cy="608"/>
          </a:xfrm>
        </p:grpSpPr>
        <p:sp>
          <p:nvSpPr>
            <p:cNvPr id="5144" name="Rectangle 6"/>
            <p:cNvSpPr>
              <a:spLocks noChangeAspect="1" noChangeArrowheads="1"/>
            </p:cNvSpPr>
            <p:nvPr/>
          </p:nvSpPr>
          <p:spPr bwMode="auto">
            <a:xfrm>
              <a:off x="1935" y="2466"/>
              <a:ext cx="3658" cy="606"/>
            </a:xfrm>
            <a:prstGeom prst="rect">
              <a:avLst/>
            </a:prstGeom>
            <a:solidFill>
              <a:srgbClr val="004874">
                <a:alpha val="50195"/>
              </a:srgbClr>
            </a:solidFill>
            <a:ln w="19050" algn="ctr">
              <a:noFill/>
              <a:miter lim="800000"/>
              <a:headEnd/>
              <a:tailEnd/>
            </a:ln>
          </p:spPr>
          <p:txBody>
            <a:bodyPr/>
            <a:lstStyle/>
            <a:p>
              <a:pPr algn="l"/>
              <a:r>
                <a:rPr lang="en-US">
                  <a:solidFill>
                    <a:schemeClr val="bg1"/>
                  </a:solidFill>
                </a:rPr>
                <a:t> </a:t>
              </a:r>
              <a:endParaRPr lang="en-US" sz="1200">
                <a:solidFill>
                  <a:schemeClr val="bg1"/>
                </a:solidFill>
                <a:latin typeface="Futura Hv" pitchFamily="34" charset="0"/>
              </a:endParaRPr>
            </a:p>
          </p:txBody>
        </p:sp>
        <p:sp>
          <p:nvSpPr>
            <p:cNvPr id="5145" name="Rectangle 7"/>
            <p:cNvSpPr>
              <a:spLocks noChangeAspect="1" noChangeArrowheads="1"/>
            </p:cNvSpPr>
            <p:nvPr/>
          </p:nvSpPr>
          <p:spPr bwMode="auto">
            <a:xfrm>
              <a:off x="526" y="2464"/>
              <a:ext cx="1434" cy="606"/>
            </a:xfrm>
            <a:prstGeom prst="rect">
              <a:avLst/>
            </a:prstGeom>
            <a:solidFill>
              <a:srgbClr val="004874"/>
            </a:solidFill>
            <a:ln w="19050" algn="ctr">
              <a:noFill/>
              <a:miter lim="800000"/>
              <a:headEnd/>
              <a:tailEnd/>
            </a:ln>
          </p:spPr>
          <p:txBody>
            <a:bodyPr/>
            <a:lstStyle/>
            <a:p>
              <a:pPr algn="l"/>
              <a:r>
                <a:rPr lang="en-US">
                  <a:solidFill>
                    <a:schemeClr val="bg1"/>
                  </a:solidFill>
                </a:rPr>
                <a:t>Hardware</a:t>
              </a:r>
            </a:p>
            <a:p>
              <a:pPr algn="l"/>
              <a:r>
                <a:rPr lang="en-US" sz="1200">
                  <a:solidFill>
                    <a:schemeClr val="bg1"/>
                  </a:solidFill>
                  <a:latin typeface="Futura Hv" pitchFamily="34" charset="0"/>
                </a:rPr>
                <a:t>Compaq</a:t>
              </a:r>
            </a:p>
          </p:txBody>
        </p:sp>
        <p:sp>
          <p:nvSpPr>
            <p:cNvPr id="5146" name="Text Box 7"/>
            <p:cNvSpPr txBox="1">
              <a:spLocks noChangeArrowheads="1"/>
            </p:cNvSpPr>
            <p:nvPr>
              <p:custDataLst>
                <p:tags r:id="rId7"/>
              </p:custDataLst>
            </p:nvPr>
          </p:nvSpPr>
          <p:spPr bwMode="auto">
            <a:xfrm>
              <a:off x="2126" y="2474"/>
              <a:ext cx="1890" cy="396"/>
            </a:xfrm>
            <a:prstGeom prst="rect">
              <a:avLst/>
            </a:prstGeom>
            <a:noFill/>
            <a:ln w="38100" algn="ctr">
              <a:noFill/>
              <a:miter lim="800000"/>
              <a:headEnd/>
              <a:tailEnd/>
            </a:ln>
          </p:spPr>
          <p:txBody>
            <a:bodyPr lIns="0" tIns="0" rIns="0" bIns="0">
              <a:spAutoFit/>
            </a:bodyPr>
            <a:lstStyle/>
            <a:p>
              <a:pPr marL="117475" indent="-117475" algn="l">
                <a:lnSpc>
                  <a:spcPct val="85000"/>
                </a:lnSpc>
                <a:spcBef>
                  <a:spcPct val="0"/>
                </a:spcBef>
                <a:buClr>
                  <a:srgbClr val="ABA69F"/>
                </a:buClr>
                <a:buSzPct val="80000"/>
                <a:buFontTx/>
                <a:buChar char="•"/>
              </a:pPr>
              <a:r>
                <a:rPr lang="en-US" sz="1600" dirty="0">
                  <a:solidFill>
                    <a:schemeClr val="bg1"/>
                  </a:solidFill>
                  <a:latin typeface="+mj-lt"/>
                </a:rPr>
                <a:t>Scale </a:t>
              </a:r>
            </a:p>
            <a:p>
              <a:pPr marL="117475" indent="-117475" algn="l">
                <a:lnSpc>
                  <a:spcPct val="85000"/>
                </a:lnSpc>
                <a:spcBef>
                  <a:spcPct val="0"/>
                </a:spcBef>
                <a:buClr>
                  <a:srgbClr val="ABA69F"/>
                </a:buClr>
                <a:buSzPct val="80000"/>
                <a:buFontTx/>
                <a:buChar char="•"/>
              </a:pPr>
              <a:r>
                <a:rPr lang="en-US" sz="1600" dirty="0">
                  <a:solidFill>
                    <a:schemeClr val="bg1"/>
                  </a:solidFill>
                  <a:latin typeface="+mj-lt"/>
                </a:rPr>
                <a:t>Focused R&amp;D for growth </a:t>
              </a:r>
            </a:p>
            <a:p>
              <a:pPr marL="117475" indent="-117475" algn="l">
                <a:lnSpc>
                  <a:spcPct val="85000"/>
                </a:lnSpc>
                <a:spcBef>
                  <a:spcPct val="0"/>
                </a:spcBef>
                <a:buClr>
                  <a:srgbClr val="ABA69F"/>
                </a:buClr>
                <a:buSzPct val="80000"/>
                <a:buFontTx/>
                <a:buChar char="•"/>
              </a:pPr>
              <a:r>
                <a:rPr lang="en-US" sz="1600" dirty="0">
                  <a:solidFill>
                    <a:schemeClr val="bg1"/>
                  </a:solidFill>
                  <a:latin typeface="+mj-lt"/>
                </a:rPr>
                <a:t>Optimize go-to-market</a:t>
              </a:r>
            </a:p>
            <a:p>
              <a:pPr marL="117475" indent="-117475" algn="l">
                <a:lnSpc>
                  <a:spcPct val="85000"/>
                </a:lnSpc>
                <a:spcBef>
                  <a:spcPct val="0"/>
                </a:spcBef>
                <a:buClr>
                  <a:srgbClr val="ABA69F"/>
                </a:buClr>
                <a:buSzPct val="80000"/>
                <a:buFontTx/>
                <a:buChar char="•"/>
              </a:pPr>
              <a:r>
                <a:rPr lang="en-US" sz="1600" dirty="0">
                  <a:solidFill>
                    <a:schemeClr val="bg1"/>
                  </a:solidFill>
                  <a:latin typeface="+mj-lt"/>
                </a:rPr>
                <a:t>Drive </a:t>
              </a:r>
              <a:r>
                <a:rPr lang="en-US" sz="1600" dirty="0" smtClean="0">
                  <a:solidFill>
                    <a:schemeClr val="bg1"/>
                  </a:solidFill>
                  <a:latin typeface="+mj-lt"/>
                </a:rPr>
                <a:t>efficiency</a:t>
              </a:r>
              <a:endParaRPr lang="en-US" sz="1600" dirty="0">
                <a:solidFill>
                  <a:schemeClr val="bg1"/>
                </a:solidFill>
                <a:latin typeface="+mj-lt"/>
              </a:endParaRPr>
            </a:p>
          </p:txBody>
        </p:sp>
        <p:sp>
          <p:nvSpPr>
            <p:cNvPr id="5147" name="Text Box 36"/>
            <p:cNvSpPr txBox="1">
              <a:spLocks noChangeArrowheads="1"/>
            </p:cNvSpPr>
            <p:nvPr>
              <p:custDataLst>
                <p:tags r:id="rId8"/>
              </p:custDataLst>
            </p:nvPr>
          </p:nvSpPr>
          <p:spPr bwMode="auto">
            <a:xfrm>
              <a:off x="3695" y="2474"/>
              <a:ext cx="1774" cy="314"/>
            </a:xfrm>
            <a:prstGeom prst="rect">
              <a:avLst/>
            </a:prstGeom>
            <a:noFill/>
            <a:ln w="19050" algn="ctr">
              <a:noFill/>
              <a:miter lim="800000"/>
              <a:headEnd/>
              <a:tailEnd/>
            </a:ln>
          </p:spPr>
          <p:txBody>
            <a:bodyPr lIns="0" tIns="0" rIns="0" bIns="0">
              <a:spAutoFit/>
            </a:bodyPr>
            <a:lstStyle/>
            <a:p>
              <a:pPr algn="l">
                <a:lnSpc>
                  <a:spcPct val="90000"/>
                </a:lnSpc>
                <a:spcBef>
                  <a:spcPct val="15000"/>
                </a:spcBef>
              </a:pPr>
              <a:r>
                <a:rPr lang="en-US" sz="1600" dirty="0">
                  <a:solidFill>
                    <a:schemeClr val="bg1"/>
                  </a:solidFill>
                  <a:latin typeface="+mj-lt"/>
                </a:rPr>
                <a:t>X86, Blades, Unix, Linux, Windows, Disk storage </a:t>
              </a:r>
              <a:br>
                <a:rPr lang="en-US" sz="1600" dirty="0">
                  <a:solidFill>
                    <a:schemeClr val="bg1"/>
                  </a:solidFill>
                  <a:latin typeface="+mj-lt"/>
                </a:rPr>
              </a:br>
              <a:endParaRPr lang="en-US" sz="1600" dirty="0">
                <a:solidFill>
                  <a:schemeClr val="bg1"/>
                </a:solidFill>
                <a:latin typeface="+mj-lt"/>
              </a:endParaRPr>
            </a:p>
          </p:txBody>
        </p:sp>
      </p:grpSp>
      <p:grpSp>
        <p:nvGrpSpPr>
          <p:cNvPr id="3" name="Group 10"/>
          <p:cNvGrpSpPr>
            <a:grpSpLocks/>
          </p:cNvGrpSpPr>
          <p:nvPr/>
        </p:nvGrpSpPr>
        <p:grpSpPr bwMode="auto">
          <a:xfrm>
            <a:off x="835026" y="3589207"/>
            <a:ext cx="8086725" cy="1281513"/>
            <a:chOff x="526" y="1824"/>
            <a:chExt cx="5094" cy="606"/>
          </a:xfrm>
        </p:grpSpPr>
        <p:sp>
          <p:nvSpPr>
            <p:cNvPr id="5139" name="Rectangle 12"/>
            <p:cNvSpPr>
              <a:spLocks noChangeAspect="1" noChangeArrowheads="1"/>
            </p:cNvSpPr>
            <p:nvPr/>
          </p:nvSpPr>
          <p:spPr bwMode="auto">
            <a:xfrm>
              <a:off x="1945" y="1824"/>
              <a:ext cx="3658" cy="606"/>
            </a:xfrm>
            <a:prstGeom prst="rect">
              <a:avLst/>
            </a:prstGeom>
            <a:solidFill>
              <a:schemeClr val="accent1">
                <a:alpha val="50195"/>
              </a:schemeClr>
            </a:solidFill>
            <a:ln w="19050" algn="ctr">
              <a:noFill/>
              <a:miter lim="800000"/>
              <a:headEnd/>
              <a:tailEnd/>
            </a:ln>
          </p:spPr>
          <p:txBody>
            <a:bodyPr/>
            <a:lstStyle/>
            <a:p>
              <a:pPr algn="l"/>
              <a:r>
                <a:rPr lang="en-US">
                  <a:solidFill>
                    <a:schemeClr val="bg1"/>
                  </a:solidFill>
                </a:rPr>
                <a:t> </a:t>
              </a:r>
              <a:endParaRPr lang="en-US" sz="1200">
                <a:solidFill>
                  <a:schemeClr val="bg1"/>
                </a:solidFill>
                <a:latin typeface="Futura Hv" pitchFamily="34" charset="0"/>
              </a:endParaRPr>
            </a:p>
          </p:txBody>
        </p:sp>
        <p:sp>
          <p:nvSpPr>
            <p:cNvPr id="5140" name="Rectangle 13"/>
            <p:cNvSpPr>
              <a:spLocks noChangeAspect="1" noChangeArrowheads="1"/>
            </p:cNvSpPr>
            <p:nvPr/>
          </p:nvSpPr>
          <p:spPr bwMode="auto">
            <a:xfrm>
              <a:off x="526" y="1824"/>
              <a:ext cx="1434" cy="606"/>
            </a:xfrm>
            <a:prstGeom prst="rect">
              <a:avLst/>
            </a:prstGeom>
            <a:solidFill>
              <a:schemeClr val="accent1"/>
            </a:solidFill>
            <a:ln w="19050" algn="ctr">
              <a:noFill/>
              <a:miter lim="800000"/>
              <a:headEnd/>
              <a:tailEnd/>
            </a:ln>
          </p:spPr>
          <p:txBody>
            <a:bodyPr/>
            <a:lstStyle/>
            <a:p>
              <a:pPr algn="l"/>
              <a:r>
                <a:rPr lang="en-US">
                  <a:solidFill>
                    <a:schemeClr val="bg1"/>
                  </a:solidFill>
                </a:rPr>
                <a:t>Software</a:t>
              </a:r>
            </a:p>
            <a:p>
              <a:pPr algn="l"/>
              <a:r>
                <a:rPr lang="en-US" sz="1200">
                  <a:solidFill>
                    <a:schemeClr val="bg1"/>
                  </a:solidFill>
                  <a:latin typeface="Futura Hv" pitchFamily="34" charset="0"/>
                </a:rPr>
                <a:t>Mercury, Opsware, Peregrine</a:t>
              </a:r>
            </a:p>
          </p:txBody>
        </p:sp>
        <p:sp>
          <p:nvSpPr>
            <p:cNvPr id="5141" name="Text Box 8"/>
            <p:cNvSpPr txBox="1">
              <a:spLocks noChangeArrowheads="1"/>
            </p:cNvSpPr>
            <p:nvPr>
              <p:custDataLst>
                <p:tags r:id="rId5"/>
              </p:custDataLst>
            </p:nvPr>
          </p:nvSpPr>
          <p:spPr bwMode="auto">
            <a:xfrm>
              <a:off x="2126" y="1840"/>
              <a:ext cx="1852" cy="314"/>
            </a:xfrm>
            <a:prstGeom prst="rect">
              <a:avLst/>
            </a:prstGeom>
            <a:noFill/>
            <a:ln w="38100" algn="ctr">
              <a:noFill/>
              <a:miter lim="800000"/>
              <a:headEnd/>
              <a:tailEnd/>
            </a:ln>
          </p:spPr>
          <p:txBody>
            <a:bodyPr lIns="0" tIns="0" rIns="0" bIns="0">
              <a:spAutoFit/>
            </a:bodyPr>
            <a:lstStyle/>
            <a:p>
              <a:pPr marL="117475" indent="-117475" algn="l">
                <a:lnSpc>
                  <a:spcPct val="90000"/>
                </a:lnSpc>
                <a:spcBef>
                  <a:spcPct val="0"/>
                </a:spcBef>
                <a:buClr>
                  <a:srgbClr val="ABA69F"/>
                </a:buClr>
                <a:buSzPct val="80000"/>
                <a:buFontTx/>
                <a:buChar char="•"/>
              </a:pPr>
              <a:r>
                <a:rPr lang="en-US" sz="1600" dirty="0">
                  <a:solidFill>
                    <a:schemeClr val="bg1"/>
                  </a:solidFill>
                  <a:latin typeface="+mj-lt"/>
                </a:rPr>
                <a:t>Expand portfolio</a:t>
              </a:r>
            </a:p>
            <a:p>
              <a:pPr marL="117475" indent="-117475" algn="l">
                <a:lnSpc>
                  <a:spcPct val="90000"/>
                </a:lnSpc>
                <a:spcBef>
                  <a:spcPct val="0"/>
                </a:spcBef>
                <a:buClr>
                  <a:srgbClr val="ABA69F"/>
                </a:buClr>
                <a:buSzPct val="80000"/>
                <a:buFontTx/>
                <a:buChar char="•"/>
              </a:pPr>
              <a:r>
                <a:rPr lang="en-US" sz="1600" dirty="0">
                  <a:solidFill>
                    <a:schemeClr val="bg1"/>
                  </a:solidFill>
                  <a:latin typeface="+mj-lt"/>
                </a:rPr>
                <a:t>Double R&amp;D </a:t>
              </a:r>
            </a:p>
            <a:p>
              <a:pPr marL="117475" indent="-117475" algn="l">
                <a:lnSpc>
                  <a:spcPct val="90000"/>
                </a:lnSpc>
                <a:spcBef>
                  <a:spcPct val="0"/>
                </a:spcBef>
                <a:buClr>
                  <a:srgbClr val="ABA69F"/>
                </a:buClr>
                <a:buSzPct val="80000"/>
                <a:buFontTx/>
                <a:buChar char="•"/>
              </a:pPr>
              <a:r>
                <a:rPr lang="en-US" sz="1600" dirty="0">
                  <a:solidFill>
                    <a:schemeClr val="bg1"/>
                  </a:solidFill>
                  <a:latin typeface="+mj-lt"/>
                </a:rPr>
                <a:t>Optimize </a:t>
              </a:r>
              <a:r>
                <a:rPr lang="en-US" sz="1600" dirty="0" smtClean="0">
                  <a:solidFill>
                    <a:schemeClr val="bg1"/>
                  </a:solidFill>
                  <a:latin typeface="+mj-lt"/>
                </a:rPr>
                <a:t>go-to-market</a:t>
              </a:r>
              <a:endParaRPr lang="en-US" sz="1600" dirty="0">
                <a:solidFill>
                  <a:schemeClr val="bg1"/>
                </a:solidFill>
                <a:latin typeface="+mj-lt"/>
              </a:endParaRPr>
            </a:p>
          </p:txBody>
        </p:sp>
        <p:sp>
          <p:nvSpPr>
            <p:cNvPr id="5142" name="Text Box 36"/>
            <p:cNvSpPr txBox="1">
              <a:spLocks noChangeArrowheads="1"/>
            </p:cNvSpPr>
            <p:nvPr>
              <p:custDataLst>
                <p:tags r:id="rId6"/>
              </p:custDataLst>
            </p:nvPr>
          </p:nvSpPr>
          <p:spPr bwMode="auto">
            <a:xfrm>
              <a:off x="3695" y="1840"/>
              <a:ext cx="1925" cy="314"/>
            </a:xfrm>
            <a:prstGeom prst="rect">
              <a:avLst/>
            </a:prstGeom>
            <a:noFill/>
            <a:ln w="19050" algn="ctr">
              <a:noFill/>
              <a:miter lim="800000"/>
              <a:headEnd/>
              <a:tailEnd/>
            </a:ln>
          </p:spPr>
          <p:txBody>
            <a:bodyPr lIns="0" tIns="0" rIns="0" bIns="0">
              <a:spAutoFit/>
            </a:bodyPr>
            <a:lstStyle/>
            <a:p>
              <a:pPr algn="l">
                <a:lnSpc>
                  <a:spcPct val="90000"/>
                </a:lnSpc>
                <a:spcBef>
                  <a:spcPct val="15000"/>
                </a:spcBef>
              </a:pPr>
              <a:r>
                <a:rPr lang="en-US" sz="1600" dirty="0">
                  <a:solidFill>
                    <a:schemeClr val="bg1"/>
                  </a:solidFill>
                  <a:latin typeface="+mj-lt"/>
                </a:rPr>
                <a:t>Distributed management software, SOA governance, automated </a:t>
              </a:r>
              <a:br>
                <a:rPr lang="en-US" sz="1600" dirty="0">
                  <a:solidFill>
                    <a:schemeClr val="bg1"/>
                  </a:solidFill>
                  <a:latin typeface="+mj-lt"/>
                </a:rPr>
              </a:br>
              <a:r>
                <a:rPr lang="en-US" sz="1600" dirty="0">
                  <a:solidFill>
                    <a:schemeClr val="bg1"/>
                  </a:solidFill>
                  <a:latin typeface="+mj-lt"/>
                </a:rPr>
                <a:t>software, </a:t>
              </a:r>
              <a:r>
                <a:rPr lang="en-US" sz="1600" dirty="0" smtClean="0">
                  <a:solidFill>
                    <a:schemeClr val="bg1"/>
                  </a:solidFill>
                  <a:latin typeface="+mj-lt"/>
                </a:rPr>
                <a:t>quality</a:t>
              </a:r>
              <a:endParaRPr lang="en-US" sz="1600" dirty="0">
                <a:solidFill>
                  <a:schemeClr val="bg1"/>
                </a:solidFill>
                <a:latin typeface="+mj-lt"/>
              </a:endParaRPr>
            </a:p>
          </p:txBody>
        </p:sp>
      </p:grpSp>
      <p:sp>
        <p:nvSpPr>
          <p:cNvPr id="5126" name="Rectangle 16"/>
          <p:cNvSpPr>
            <a:spLocks noGrp="1" noChangeArrowheads="1"/>
          </p:cNvSpPr>
          <p:nvPr>
            <p:ph type="title"/>
          </p:nvPr>
        </p:nvSpPr>
        <p:spPr>
          <a:xfrm>
            <a:off x="428625" y="1132"/>
            <a:ext cx="8440738" cy="1256137"/>
          </a:xfrm>
        </p:spPr>
        <p:txBody>
          <a:bodyPr/>
          <a:lstStyle/>
          <a:p>
            <a:r>
              <a:rPr lang="en-US" dirty="0" smtClean="0"/>
              <a:t>Focused, multi-year M&amp;A strategy</a:t>
            </a:r>
          </a:p>
        </p:txBody>
      </p:sp>
      <p:grpSp>
        <p:nvGrpSpPr>
          <p:cNvPr id="4" name="Group 17"/>
          <p:cNvGrpSpPr>
            <a:grpSpLocks/>
          </p:cNvGrpSpPr>
          <p:nvPr/>
        </p:nvGrpSpPr>
        <p:grpSpPr bwMode="auto">
          <a:xfrm>
            <a:off x="835025" y="2235794"/>
            <a:ext cx="8059738" cy="1281513"/>
            <a:chOff x="526" y="1184"/>
            <a:chExt cx="5077" cy="606"/>
          </a:xfrm>
        </p:grpSpPr>
        <p:sp>
          <p:nvSpPr>
            <p:cNvPr id="5134" name="Rectangle 19"/>
            <p:cNvSpPr>
              <a:spLocks noChangeAspect="1" noChangeArrowheads="1"/>
            </p:cNvSpPr>
            <p:nvPr/>
          </p:nvSpPr>
          <p:spPr bwMode="auto">
            <a:xfrm>
              <a:off x="1945" y="1184"/>
              <a:ext cx="3658" cy="606"/>
            </a:xfrm>
            <a:prstGeom prst="rect">
              <a:avLst/>
            </a:prstGeom>
            <a:solidFill>
              <a:srgbClr val="0098F6">
                <a:alpha val="50195"/>
              </a:srgbClr>
            </a:solidFill>
            <a:ln w="19050" algn="ctr">
              <a:noFill/>
              <a:miter lim="800000"/>
              <a:headEnd/>
              <a:tailEnd/>
            </a:ln>
          </p:spPr>
          <p:txBody>
            <a:bodyPr/>
            <a:lstStyle/>
            <a:p>
              <a:pPr algn="l"/>
              <a:r>
                <a:rPr lang="en-US">
                  <a:solidFill>
                    <a:schemeClr val="bg1"/>
                  </a:solidFill>
                </a:rPr>
                <a:t> </a:t>
              </a:r>
              <a:endParaRPr lang="en-US" sz="1200">
                <a:solidFill>
                  <a:schemeClr val="bg1"/>
                </a:solidFill>
                <a:latin typeface="Futura Hv" pitchFamily="34" charset="0"/>
              </a:endParaRPr>
            </a:p>
          </p:txBody>
        </p:sp>
        <p:sp>
          <p:nvSpPr>
            <p:cNvPr id="5135" name="Rectangle 20"/>
            <p:cNvSpPr>
              <a:spLocks noChangeAspect="1" noChangeArrowheads="1"/>
            </p:cNvSpPr>
            <p:nvPr/>
          </p:nvSpPr>
          <p:spPr bwMode="auto">
            <a:xfrm>
              <a:off x="526" y="1184"/>
              <a:ext cx="1434" cy="606"/>
            </a:xfrm>
            <a:prstGeom prst="rect">
              <a:avLst/>
            </a:prstGeom>
            <a:solidFill>
              <a:srgbClr val="0098F6"/>
            </a:solidFill>
            <a:ln w="19050" algn="ctr">
              <a:noFill/>
              <a:miter lim="800000"/>
              <a:headEnd/>
              <a:tailEnd/>
            </a:ln>
          </p:spPr>
          <p:txBody>
            <a:bodyPr/>
            <a:lstStyle/>
            <a:p>
              <a:pPr algn="l"/>
              <a:r>
                <a:rPr lang="en-US">
                  <a:solidFill>
                    <a:schemeClr val="bg1"/>
                  </a:solidFill>
                </a:rPr>
                <a:t>Services</a:t>
              </a:r>
            </a:p>
            <a:p>
              <a:pPr algn="l"/>
              <a:r>
                <a:rPr lang="en-US" sz="1200">
                  <a:solidFill>
                    <a:schemeClr val="bg1"/>
                  </a:solidFill>
                  <a:latin typeface="Futura Hv" pitchFamily="34" charset="0"/>
                </a:rPr>
                <a:t>EDS</a:t>
              </a:r>
            </a:p>
          </p:txBody>
        </p:sp>
        <p:sp>
          <p:nvSpPr>
            <p:cNvPr id="5136" name="Text Box 9"/>
            <p:cNvSpPr txBox="1">
              <a:spLocks noChangeArrowheads="1"/>
            </p:cNvSpPr>
            <p:nvPr>
              <p:custDataLst>
                <p:tags r:id="rId4"/>
              </p:custDataLst>
            </p:nvPr>
          </p:nvSpPr>
          <p:spPr bwMode="auto">
            <a:xfrm>
              <a:off x="2126" y="1204"/>
              <a:ext cx="1522" cy="419"/>
            </a:xfrm>
            <a:prstGeom prst="rect">
              <a:avLst/>
            </a:prstGeom>
            <a:noFill/>
            <a:ln w="38100" algn="ctr">
              <a:noFill/>
              <a:miter lim="800000"/>
              <a:headEnd/>
              <a:tailEnd/>
            </a:ln>
          </p:spPr>
          <p:txBody>
            <a:bodyPr wrap="square" lIns="0" tIns="0" rIns="0" bIns="0">
              <a:spAutoFit/>
            </a:bodyPr>
            <a:lstStyle/>
            <a:p>
              <a:pPr marL="117475" indent="-117475" algn="l">
                <a:lnSpc>
                  <a:spcPct val="90000"/>
                </a:lnSpc>
                <a:spcBef>
                  <a:spcPct val="0"/>
                </a:spcBef>
                <a:buClr>
                  <a:srgbClr val="ABA69F"/>
                </a:buClr>
                <a:buSzPct val="80000"/>
                <a:buFontTx/>
                <a:buChar char="•"/>
              </a:pPr>
              <a:r>
                <a:rPr lang="en-US" sz="1600" dirty="0">
                  <a:solidFill>
                    <a:schemeClr val="bg1"/>
                  </a:solidFill>
                  <a:latin typeface="+mj-lt"/>
                </a:rPr>
                <a:t>Scale and expand services</a:t>
              </a:r>
            </a:p>
            <a:p>
              <a:pPr marL="117475" indent="-117475" algn="l">
                <a:lnSpc>
                  <a:spcPct val="90000"/>
                </a:lnSpc>
                <a:spcBef>
                  <a:spcPct val="0"/>
                </a:spcBef>
                <a:buClr>
                  <a:srgbClr val="ABA69F"/>
                </a:buClr>
                <a:buSzPct val="80000"/>
                <a:buFontTx/>
                <a:buChar char="•"/>
              </a:pPr>
              <a:r>
                <a:rPr lang="en-US" sz="1600" dirty="0">
                  <a:solidFill>
                    <a:schemeClr val="bg1"/>
                  </a:solidFill>
                  <a:latin typeface="+mj-lt"/>
                </a:rPr>
                <a:t>Leverage go-to-market</a:t>
              </a:r>
            </a:p>
            <a:p>
              <a:pPr marL="117475" indent="-117475" algn="l">
                <a:lnSpc>
                  <a:spcPct val="90000"/>
                </a:lnSpc>
                <a:spcBef>
                  <a:spcPct val="0"/>
                </a:spcBef>
                <a:buClr>
                  <a:srgbClr val="ABA69F"/>
                </a:buClr>
                <a:buSzPct val="80000"/>
                <a:buFontTx/>
                <a:buChar char="•"/>
              </a:pPr>
              <a:r>
                <a:rPr lang="en-US" sz="1600" dirty="0">
                  <a:solidFill>
                    <a:schemeClr val="bg1"/>
                  </a:solidFill>
                  <a:latin typeface="+mj-lt"/>
                </a:rPr>
                <a:t>Drive efficiency</a:t>
              </a:r>
            </a:p>
          </p:txBody>
        </p:sp>
        <p:sp>
          <p:nvSpPr>
            <p:cNvPr id="5137" name="Text Box 29"/>
            <p:cNvSpPr txBox="1">
              <a:spLocks noChangeArrowheads="1"/>
            </p:cNvSpPr>
            <p:nvPr/>
          </p:nvSpPr>
          <p:spPr bwMode="auto">
            <a:xfrm>
              <a:off x="3695" y="1204"/>
              <a:ext cx="1696" cy="524"/>
            </a:xfrm>
            <a:prstGeom prst="rect">
              <a:avLst/>
            </a:prstGeom>
            <a:noFill/>
            <a:ln w="19050" algn="ctr">
              <a:noFill/>
              <a:miter lim="800000"/>
              <a:headEnd/>
              <a:tailEnd/>
            </a:ln>
          </p:spPr>
          <p:txBody>
            <a:bodyPr lIns="0" tIns="0" rIns="0" bIns="0">
              <a:spAutoFit/>
            </a:bodyPr>
            <a:lstStyle/>
            <a:p>
              <a:pPr algn="l">
                <a:lnSpc>
                  <a:spcPct val="90000"/>
                </a:lnSpc>
              </a:pPr>
              <a:r>
                <a:rPr lang="en-US" sz="1600" dirty="0">
                  <a:solidFill>
                    <a:schemeClr val="bg1"/>
                  </a:solidFill>
                  <a:latin typeface="+mj-lt"/>
                </a:rPr>
                <a:t>Infrastructure</a:t>
              </a:r>
              <a:r>
                <a:rPr lang="en-US" sz="1600" dirty="0">
                  <a:solidFill>
                    <a:schemeClr val="bg1"/>
                  </a:solidFill>
                </a:rPr>
                <a:t> and application </a:t>
              </a:r>
              <a:r>
                <a:rPr lang="en-US" sz="1600" dirty="0">
                  <a:solidFill>
                    <a:schemeClr val="bg1"/>
                  </a:solidFill>
                  <a:latin typeface="+mj-lt"/>
                </a:rPr>
                <a:t>outsourcing</a:t>
              </a:r>
              <a:r>
                <a:rPr lang="en-US" sz="1600" dirty="0">
                  <a:solidFill>
                    <a:schemeClr val="bg1"/>
                  </a:solidFill>
                </a:rPr>
                <a:t>, Workplace services, Datacenter services, Support/training services</a:t>
              </a:r>
            </a:p>
          </p:txBody>
        </p:sp>
      </p:grpSp>
      <p:sp>
        <p:nvSpPr>
          <p:cNvPr id="5128" name="Line 8"/>
          <p:cNvSpPr>
            <a:spLocks noChangeShapeType="1"/>
          </p:cNvSpPr>
          <p:nvPr>
            <p:custDataLst>
              <p:tags r:id="rId1"/>
            </p:custDataLst>
          </p:nvPr>
        </p:nvSpPr>
        <p:spPr bwMode="auto">
          <a:xfrm>
            <a:off x="828675" y="2125828"/>
            <a:ext cx="8066088" cy="0"/>
          </a:xfrm>
          <a:prstGeom prst="line">
            <a:avLst/>
          </a:prstGeom>
          <a:noFill/>
          <a:ln w="19050">
            <a:solidFill>
              <a:srgbClr val="CBC9BD"/>
            </a:solidFill>
            <a:round/>
            <a:headEnd/>
            <a:tailEnd/>
          </a:ln>
        </p:spPr>
        <p:txBody>
          <a:bodyPr anchor="ctr">
            <a:spAutoFit/>
          </a:bodyPr>
          <a:lstStyle/>
          <a:p>
            <a:endParaRPr lang="en-US">
              <a:solidFill>
                <a:schemeClr val="bg1"/>
              </a:solidFill>
            </a:endParaRPr>
          </a:p>
        </p:txBody>
      </p:sp>
      <p:sp>
        <p:nvSpPr>
          <p:cNvPr id="5129" name="Text Box 9"/>
          <p:cNvSpPr txBox="1">
            <a:spLocks noChangeArrowheads="1"/>
          </p:cNvSpPr>
          <p:nvPr>
            <p:custDataLst>
              <p:tags r:id="rId2"/>
            </p:custDataLst>
          </p:nvPr>
        </p:nvSpPr>
        <p:spPr bwMode="auto">
          <a:xfrm>
            <a:off x="3309938" y="1757870"/>
            <a:ext cx="2176462" cy="286232"/>
          </a:xfrm>
          <a:prstGeom prst="rect">
            <a:avLst/>
          </a:prstGeom>
          <a:noFill/>
          <a:ln w="19050" algn="ctr">
            <a:noFill/>
            <a:miter lim="800000"/>
            <a:headEnd/>
            <a:tailEnd/>
          </a:ln>
        </p:spPr>
        <p:txBody>
          <a:bodyPr>
            <a:spAutoFit/>
          </a:bodyPr>
          <a:lstStyle/>
          <a:p>
            <a:pPr>
              <a:lnSpc>
                <a:spcPct val="90000"/>
              </a:lnSpc>
              <a:spcBef>
                <a:spcPct val="0"/>
              </a:spcBef>
            </a:pPr>
            <a:r>
              <a:rPr lang="en-US" sz="1400">
                <a:solidFill>
                  <a:schemeClr val="bg1"/>
                </a:solidFill>
                <a:latin typeface="Futura Hv" pitchFamily="34" charset="0"/>
              </a:rPr>
              <a:t>Execution</a:t>
            </a:r>
          </a:p>
        </p:txBody>
      </p:sp>
      <p:sp>
        <p:nvSpPr>
          <p:cNvPr id="5130" name="Text Box 9"/>
          <p:cNvSpPr txBox="1">
            <a:spLocks noChangeArrowheads="1"/>
          </p:cNvSpPr>
          <p:nvPr>
            <p:custDataLst>
              <p:tags r:id="rId3"/>
            </p:custDataLst>
          </p:nvPr>
        </p:nvSpPr>
        <p:spPr bwMode="auto">
          <a:xfrm>
            <a:off x="5864226" y="1757870"/>
            <a:ext cx="2849563" cy="286232"/>
          </a:xfrm>
          <a:prstGeom prst="rect">
            <a:avLst/>
          </a:prstGeom>
          <a:noFill/>
          <a:ln w="19050" algn="ctr">
            <a:noFill/>
            <a:miter lim="800000"/>
            <a:headEnd/>
            <a:tailEnd/>
          </a:ln>
        </p:spPr>
        <p:txBody>
          <a:bodyPr>
            <a:spAutoFit/>
          </a:bodyPr>
          <a:lstStyle/>
          <a:p>
            <a:pPr algn="l">
              <a:lnSpc>
                <a:spcPct val="90000"/>
              </a:lnSpc>
              <a:spcBef>
                <a:spcPct val="0"/>
              </a:spcBef>
            </a:pPr>
            <a:r>
              <a:rPr lang="en-US" sz="1400">
                <a:solidFill>
                  <a:schemeClr val="bg1"/>
                </a:solidFill>
                <a:latin typeface="Futura Hv" pitchFamily="34" charset="0"/>
              </a:rPr>
              <a:t>Market leadership &amp; profitability</a:t>
            </a:r>
          </a:p>
        </p:txBody>
      </p:sp>
      <p:sp>
        <p:nvSpPr>
          <p:cNvPr id="5131" name="TextBox 30"/>
          <p:cNvSpPr txBox="1">
            <a:spLocks noChangeArrowheads="1"/>
          </p:cNvSpPr>
          <p:nvPr/>
        </p:nvSpPr>
        <p:spPr bwMode="auto">
          <a:xfrm>
            <a:off x="1595438" y="1730378"/>
            <a:ext cx="1031051" cy="307777"/>
          </a:xfrm>
          <a:prstGeom prst="rect">
            <a:avLst/>
          </a:prstGeom>
          <a:noFill/>
          <a:ln w="9525">
            <a:noFill/>
            <a:miter lim="800000"/>
            <a:headEnd/>
            <a:tailEnd/>
          </a:ln>
        </p:spPr>
        <p:txBody>
          <a:bodyPr wrap="none">
            <a:spAutoFit/>
          </a:bodyPr>
          <a:lstStyle/>
          <a:p>
            <a:r>
              <a:rPr lang="en-US" sz="1400">
                <a:solidFill>
                  <a:schemeClr val="bg1"/>
                </a:solidFill>
                <a:latin typeface="Futura Hv" pitchFamily="34" charset="0"/>
              </a:rPr>
              <a:t>Acquisition</a:t>
            </a:r>
          </a:p>
        </p:txBody>
      </p:sp>
      <p:sp>
        <p:nvSpPr>
          <p:cNvPr id="5132" name="Text Box 35"/>
          <p:cNvSpPr txBox="1">
            <a:spLocks noChangeArrowheads="1"/>
          </p:cNvSpPr>
          <p:nvPr/>
        </p:nvSpPr>
        <p:spPr bwMode="auto">
          <a:xfrm>
            <a:off x="438151" y="1198057"/>
            <a:ext cx="8391525" cy="461665"/>
          </a:xfrm>
          <a:prstGeom prst="rect">
            <a:avLst/>
          </a:prstGeom>
          <a:noFill/>
          <a:ln w="9525">
            <a:noFill/>
            <a:miter lim="800000"/>
            <a:headEnd/>
            <a:tailEnd/>
          </a:ln>
        </p:spPr>
        <p:txBody>
          <a:bodyPr>
            <a:spAutoFit/>
          </a:bodyPr>
          <a:lstStyle/>
          <a:p>
            <a:pPr algn="l"/>
            <a:r>
              <a:rPr lang="en-US" sz="2400" dirty="0" smtClean="0">
                <a:solidFill>
                  <a:srgbClr val="CBC9BD"/>
                </a:solidFill>
                <a:latin typeface="Futura Hv" pitchFamily="34" charset="0"/>
              </a:rPr>
              <a:t>Operating leverage expansion</a:t>
            </a:r>
            <a:endParaRPr lang="en-US" sz="2400" dirty="0">
              <a:solidFill>
                <a:srgbClr val="CBC9BD"/>
              </a:solidFill>
              <a:latin typeface="Futura Hv" pitchFamily="34"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descr="Background_onl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80931" name="Rectangle 94"/>
          <p:cNvSpPr>
            <a:spLocks noChangeArrowheads="1"/>
          </p:cNvSpPr>
          <p:nvPr/>
        </p:nvSpPr>
        <p:spPr bwMode="white">
          <a:xfrm>
            <a:off x="1897063" y="2855913"/>
            <a:ext cx="6073775" cy="1587500"/>
          </a:xfrm>
          <a:prstGeom prst="rect">
            <a:avLst/>
          </a:prstGeom>
          <a:noFill/>
          <a:ln w="9525">
            <a:noFill/>
            <a:miter lim="800000"/>
            <a:headEnd/>
            <a:tailEnd/>
          </a:ln>
        </p:spPr>
        <p:txBody>
          <a:bodyPr/>
          <a:lstStyle/>
          <a:p>
            <a:pPr>
              <a:lnSpc>
                <a:spcPct val="90000"/>
              </a:lnSpc>
            </a:pPr>
            <a:r>
              <a:rPr lang="en-GB" sz="4800">
                <a:solidFill>
                  <a:schemeClr val="bg1"/>
                </a:solidFill>
                <a:latin typeface="Futura Lt" pitchFamily="34" charset="0"/>
              </a:rPr>
              <a:t>…we’re </a:t>
            </a:r>
            <a:r>
              <a:rPr lang="en-GB" sz="4800">
                <a:solidFill>
                  <a:schemeClr val="bg1"/>
                </a:solidFill>
                <a:latin typeface="Futura Hv" pitchFamily="34" charset="0"/>
              </a:rPr>
              <a:t>ready</a:t>
            </a:r>
            <a:r>
              <a:rPr lang="en-GB" sz="4800">
                <a:solidFill>
                  <a:schemeClr val="bg1"/>
                </a:solidFill>
                <a:latin typeface="Futura Lt" pitchFamily="34" charset="0"/>
              </a:rPr>
              <a:t> to seize the </a:t>
            </a:r>
            <a:r>
              <a:rPr lang="en-GB" sz="4800">
                <a:solidFill>
                  <a:schemeClr val="bg1"/>
                </a:solidFill>
                <a:latin typeface="Futura Hv" pitchFamily="34" charset="0"/>
              </a:rPr>
              <a:t>opportunity</a:t>
            </a:r>
            <a:endParaRPr lang="en-US" sz="4800">
              <a:solidFill>
                <a:schemeClr val="bg1"/>
              </a:solidFill>
              <a:latin typeface="Futura Hv" pitchFamily="34"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0" name="Picture 2" descr="Background_onl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06531" name="Rectangle 94"/>
          <p:cNvSpPr>
            <a:spLocks noChangeArrowheads="1"/>
          </p:cNvSpPr>
          <p:nvPr/>
        </p:nvSpPr>
        <p:spPr bwMode="white">
          <a:xfrm>
            <a:off x="482600" y="438150"/>
            <a:ext cx="5372100" cy="1587500"/>
          </a:xfrm>
          <a:prstGeom prst="rect">
            <a:avLst/>
          </a:prstGeom>
          <a:noFill/>
          <a:ln w="9525">
            <a:noFill/>
            <a:miter lim="800000"/>
            <a:headEnd/>
            <a:tailEnd/>
          </a:ln>
        </p:spPr>
        <p:txBody>
          <a:bodyPr/>
          <a:lstStyle/>
          <a:p>
            <a:pPr algn="l" rtl="0" fontAlgn="base">
              <a:lnSpc>
                <a:spcPct val="90000"/>
              </a:lnSpc>
              <a:spcBef>
                <a:spcPct val="0"/>
              </a:spcBef>
              <a:spcAft>
                <a:spcPct val="0"/>
              </a:spcAft>
            </a:pPr>
            <a:r>
              <a:rPr lang="en-US" sz="4400" kern="1200">
                <a:solidFill>
                  <a:srgbClr val="FFFFFF"/>
                </a:solidFill>
                <a:latin typeface="Futura Hv" pitchFamily="34" charset="0"/>
                <a:ea typeface="ＭＳ Ｐゴシック" pitchFamily="-65" charset="-128"/>
                <a:cs typeface="+mn-cs"/>
              </a:rPr>
              <a:t>HP Software </a:t>
            </a:r>
            <a:r>
              <a:rPr lang="en-US" sz="4400" kern="1200">
                <a:solidFill>
                  <a:srgbClr val="FFFFFF"/>
                </a:solidFill>
                <a:latin typeface="Futura Lt" pitchFamily="34" charset="0"/>
                <a:ea typeface="ＭＳ Ｐゴシック" pitchFamily="-65" charset="-128"/>
                <a:cs typeface="+mn-cs"/>
              </a:rPr>
              <a:t>Universe</a:t>
            </a:r>
          </a:p>
          <a:p>
            <a:pPr algn="l" rtl="0" fontAlgn="base">
              <a:lnSpc>
                <a:spcPct val="90000"/>
              </a:lnSpc>
              <a:spcBef>
                <a:spcPct val="0"/>
              </a:spcBef>
              <a:spcAft>
                <a:spcPct val="0"/>
              </a:spcAft>
            </a:pPr>
            <a:r>
              <a:rPr lang="en-US" sz="1900" kern="1200">
                <a:solidFill>
                  <a:srgbClr val="FFFFFF"/>
                </a:solidFill>
                <a:latin typeface="Futura Lt" pitchFamily="34" charset="0"/>
                <a:ea typeface="ＭＳ Ｐゴシック" pitchFamily="-65" charset="-128"/>
                <a:cs typeface="+mn-cs"/>
              </a:rPr>
              <a:t>December 9-11, 2008 </a:t>
            </a:r>
            <a:r>
              <a:rPr lang="en-US" sz="2800" kern="1200" baseline="-2000">
                <a:solidFill>
                  <a:srgbClr val="FFFFFF"/>
                </a:solidFill>
                <a:latin typeface="Futura Lt" pitchFamily="34" charset="0"/>
                <a:ea typeface="ＭＳ Ｐゴシック" pitchFamily="-65" charset="-128"/>
                <a:cs typeface="+mn-cs"/>
              </a:rPr>
              <a:t>I</a:t>
            </a:r>
            <a:r>
              <a:rPr lang="en-US" sz="1900" kern="1200">
                <a:solidFill>
                  <a:srgbClr val="FFFFFF"/>
                </a:solidFill>
                <a:latin typeface="Futura Lt" pitchFamily="34" charset="0"/>
                <a:ea typeface="ＭＳ Ｐゴシック" pitchFamily="-65" charset="-128"/>
                <a:cs typeface="+mn-cs"/>
              </a:rPr>
              <a:t> Vienna, Austria</a:t>
            </a:r>
          </a:p>
        </p:txBody>
      </p:sp>
      <p:sp>
        <p:nvSpPr>
          <p:cNvPr id="406532" name="Rectangle 94"/>
          <p:cNvSpPr>
            <a:spLocks noChangeArrowheads="1"/>
          </p:cNvSpPr>
          <p:nvPr/>
        </p:nvSpPr>
        <p:spPr bwMode="white">
          <a:xfrm>
            <a:off x="473075" y="4492625"/>
            <a:ext cx="8547100" cy="1371600"/>
          </a:xfrm>
          <a:prstGeom prst="rect">
            <a:avLst/>
          </a:prstGeom>
          <a:noFill/>
          <a:ln w="9525">
            <a:noFill/>
            <a:miter lim="800000"/>
            <a:headEnd/>
            <a:tailEnd/>
          </a:ln>
        </p:spPr>
        <p:txBody>
          <a:bodyPr/>
          <a:lstStyle/>
          <a:p>
            <a:pPr algn="r" rtl="0" fontAlgn="base">
              <a:lnSpc>
                <a:spcPct val="90000"/>
              </a:lnSpc>
              <a:spcBef>
                <a:spcPct val="0"/>
              </a:spcBef>
              <a:spcAft>
                <a:spcPct val="0"/>
              </a:spcAft>
            </a:pPr>
            <a:endParaRPr lang="en-US" sz="2400" kern="1200">
              <a:solidFill>
                <a:srgbClr val="FFFFFF"/>
              </a:solidFill>
              <a:latin typeface="Futura Bk" pitchFamily="34" charset="0"/>
              <a:ea typeface="ＭＳ Ｐゴシック" pitchFamily="-65" charset="-128"/>
              <a:cs typeface="+mn-cs"/>
            </a:endParaRPr>
          </a:p>
          <a:p>
            <a:pPr algn="r" rtl="0" fontAlgn="base">
              <a:lnSpc>
                <a:spcPct val="90000"/>
              </a:lnSpc>
              <a:spcBef>
                <a:spcPct val="0"/>
              </a:spcBef>
              <a:spcAft>
                <a:spcPct val="0"/>
              </a:spcAft>
            </a:pPr>
            <a:endParaRPr lang="en-US" sz="2400" kern="1200">
              <a:solidFill>
                <a:srgbClr val="FFFFFF"/>
              </a:solidFill>
              <a:latin typeface="Futura Bk" pitchFamily="34" charset="0"/>
              <a:ea typeface="ＭＳ Ｐゴシック" pitchFamily="-65" charset="-128"/>
              <a:cs typeface="+mn-cs"/>
            </a:endParaRPr>
          </a:p>
          <a:p>
            <a:pPr algn="r" rtl="0" fontAlgn="base">
              <a:lnSpc>
                <a:spcPct val="90000"/>
              </a:lnSpc>
              <a:spcBef>
                <a:spcPct val="0"/>
              </a:spcBef>
              <a:spcAft>
                <a:spcPct val="0"/>
              </a:spcAft>
            </a:pPr>
            <a:r>
              <a:rPr lang="en-US" sz="2400" kern="1200">
                <a:solidFill>
                  <a:srgbClr val="FFFFFF"/>
                </a:solidFill>
                <a:latin typeface="Futura Hv" pitchFamily="34" charset="0"/>
                <a:ea typeface="ＭＳ Ｐゴシック" pitchFamily="-65" charset="-128"/>
                <a:cs typeface="+mn-cs"/>
              </a:rPr>
              <a:t>Steen Lomholt-Thomsen</a:t>
            </a:r>
          </a:p>
          <a:p>
            <a:pPr algn="r" rtl="0" fontAlgn="base">
              <a:lnSpc>
                <a:spcPct val="90000"/>
              </a:lnSpc>
              <a:spcBef>
                <a:spcPct val="0"/>
              </a:spcBef>
              <a:spcAft>
                <a:spcPct val="0"/>
              </a:spcAft>
            </a:pPr>
            <a:r>
              <a:rPr lang="en-US" sz="2400" kern="1200">
                <a:solidFill>
                  <a:srgbClr val="FFFFFF"/>
                </a:solidFill>
                <a:latin typeface="Futura Hv" pitchFamily="34" charset="0"/>
                <a:ea typeface="ＭＳ Ｐゴシック" pitchFamily="-65" charset="-128"/>
                <a:cs typeface="+mn-cs"/>
              </a:rPr>
              <a:t>VP &amp; GM, HP Software &amp; Solutions, EMEA</a:t>
            </a:r>
          </a:p>
          <a:p>
            <a:pPr algn="r" rtl="0" fontAlgn="base">
              <a:lnSpc>
                <a:spcPct val="90000"/>
              </a:lnSpc>
              <a:spcBef>
                <a:spcPct val="0"/>
              </a:spcBef>
              <a:spcAft>
                <a:spcPct val="0"/>
              </a:spcAft>
            </a:pPr>
            <a:endParaRPr lang="en-US" sz="2400" kern="1200">
              <a:solidFill>
                <a:srgbClr val="FFFFFF"/>
              </a:solidFill>
              <a:latin typeface="Futura Hv" pitchFamily="34" charset="0"/>
              <a:ea typeface="ＭＳ Ｐゴシック" pitchFamily="-65" charset="-128"/>
              <a:cs typeface="+mn-cs"/>
            </a:endParaRPr>
          </a:p>
          <a:p>
            <a:pPr algn="r" rtl="0" fontAlgn="base">
              <a:lnSpc>
                <a:spcPct val="90000"/>
              </a:lnSpc>
              <a:spcBef>
                <a:spcPct val="0"/>
              </a:spcBef>
              <a:spcAft>
                <a:spcPct val="0"/>
              </a:spcAft>
            </a:pPr>
            <a:endParaRPr lang="en-US" sz="2400" kern="1200">
              <a:solidFill>
                <a:srgbClr val="FFFFFF"/>
              </a:solidFill>
              <a:latin typeface="Futura Bk" pitchFamily="34" charset="0"/>
              <a:ea typeface="ＭＳ Ｐゴシック" pitchFamily="-65" charset="-128"/>
              <a:cs typeface="+mn-cs"/>
            </a:endParaRPr>
          </a:p>
        </p:txBody>
      </p:sp>
      <p:pic>
        <p:nvPicPr>
          <p:cNvPr id="406533" name="Picture 2"/>
          <p:cNvPicPr>
            <a:picLocks noChangeAspect="1" noChangeArrowheads="1"/>
          </p:cNvPicPr>
          <p:nvPr/>
        </p:nvPicPr>
        <p:blipFill>
          <a:blip r:embed="rId4">
            <a:lum bright="34000"/>
          </a:blip>
          <a:srcRect/>
          <a:stretch>
            <a:fillRect/>
          </a:stretch>
        </p:blipFill>
        <p:spPr bwMode="auto">
          <a:xfrm>
            <a:off x="55563" y="1979613"/>
            <a:ext cx="9042400" cy="22510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idx="4294967295"/>
          </p:nvPr>
        </p:nvSpPr>
        <p:spPr>
          <a:xfrm>
            <a:off x="428625" y="112713"/>
            <a:ext cx="8245475" cy="1143000"/>
          </a:xfrm>
        </p:spPr>
        <p:txBody>
          <a:bodyPr/>
          <a:lstStyle/>
          <a:p>
            <a:r>
              <a:rPr lang="en-US"/>
              <a:t>What the business </a:t>
            </a:r>
            <a:r>
              <a:rPr lang="en-US">
                <a:latin typeface="Futura Hv" pitchFamily="34" charset="0"/>
              </a:rPr>
              <a:t>demands</a:t>
            </a:r>
            <a:r>
              <a:rPr lang="en-US"/>
              <a:t> of IT</a:t>
            </a:r>
          </a:p>
        </p:txBody>
      </p:sp>
      <p:sp>
        <p:nvSpPr>
          <p:cNvPr id="65" name="Text Box 3"/>
          <p:cNvSpPr txBox="1">
            <a:spLocks noChangeArrowheads="1"/>
          </p:cNvSpPr>
          <p:nvPr/>
        </p:nvSpPr>
        <p:spPr bwMode="auto">
          <a:xfrm>
            <a:off x="814388" y="2700338"/>
            <a:ext cx="7589837" cy="646112"/>
          </a:xfrm>
          <a:prstGeom prst="rect">
            <a:avLst/>
          </a:prstGeom>
          <a:solidFill>
            <a:srgbClr val="C00000"/>
          </a:solidFill>
          <a:ln w="9525" algn="ctr">
            <a:noFill/>
            <a:miter lim="800000"/>
            <a:headEnd/>
            <a:tailEnd/>
          </a:ln>
        </p:spPr>
        <p:txBody>
          <a:bodyPr wrap="none">
            <a:spAutoFit/>
          </a:bodyPr>
          <a:lstStyle/>
          <a:p>
            <a:pPr algn="ctr" rtl="0" fontAlgn="base">
              <a:spcBef>
                <a:spcPct val="50000"/>
              </a:spcBef>
              <a:spcAft>
                <a:spcPct val="0"/>
              </a:spcAft>
            </a:pPr>
            <a:r>
              <a:rPr lang="en-US" sz="3600" kern="1200">
                <a:solidFill>
                  <a:srgbClr val="FFFFFF"/>
                </a:solidFill>
                <a:latin typeface="Futura Bk" pitchFamily="34" charset="0"/>
                <a:ea typeface="+mn-ea"/>
                <a:cs typeface="+mn-cs"/>
              </a:rPr>
              <a:t>Risk mitigation</a:t>
            </a:r>
          </a:p>
        </p:txBody>
      </p:sp>
      <p:sp>
        <p:nvSpPr>
          <p:cNvPr id="72" name="Text Box 10"/>
          <p:cNvSpPr txBox="1">
            <a:spLocks noChangeArrowheads="1"/>
          </p:cNvSpPr>
          <p:nvPr/>
        </p:nvSpPr>
        <p:spPr bwMode="auto">
          <a:xfrm>
            <a:off x="814388" y="1795463"/>
            <a:ext cx="7589837" cy="646112"/>
          </a:xfrm>
          <a:prstGeom prst="rect">
            <a:avLst/>
          </a:prstGeom>
          <a:solidFill>
            <a:srgbClr val="C00000"/>
          </a:solidFill>
          <a:ln w="9525" algn="ctr">
            <a:noFill/>
            <a:miter lim="800000"/>
            <a:headEnd/>
            <a:tailEnd/>
          </a:ln>
        </p:spPr>
        <p:txBody>
          <a:bodyPr>
            <a:spAutoFit/>
          </a:bodyPr>
          <a:lstStyle/>
          <a:p>
            <a:pPr algn="ctr" rtl="0" fontAlgn="base">
              <a:spcBef>
                <a:spcPct val="50000"/>
              </a:spcBef>
              <a:spcAft>
                <a:spcPct val="0"/>
              </a:spcAft>
            </a:pPr>
            <a:r>
              <a:rPr lang="en-US" sz="3600" kern="1200">
                <a:solidFill>
                  <a:srgbClr val="FFFFFF"/>
                </a:solidFill>
                <a:latin typeface="Futura Bk" pitchFamily="34" charset="0"/>
                <a:ea typeface="+mn-ea"/>
                <a:cs typeface="+mn-cs"/>
              </a:rPr>
              <a:t>Better business agility</a:t>
            </a:r>
          </a:p>
        </p:txBody>
      </p:sp>
      <p:sp>
        <p:nvSpPr>
          <p:cNvPr id="75" name="Text Box 3"/>
          <p:cNvSpPr txBox="1">
            <a:spLocks noChangeArrowheads="1"/>
          </p:cNvSpPr>
          <p:nvPr/>
        </p:nvSpPr>
        <p:spPr bwMode="auto">
          <a:xfrm>
            <a:off x="814388" y="4508500"/>
            <a:ext cx="7589837" cy="641350"/>
          </a:xfrm>
          <a:prstGeom prst="rect">
            <a:avLst/>
          </a:prstGeom>
          <a:solidFill>
            <a:srgbClr val="C00000"/>
          </a:solidFill>
          <a:ln w="9525" algn="ctr">
            <a:noFill/>
            <a:miter lim="800000"/>
            <a:headEnd/>
            <a:tailEnd/>
          </a:ln>
        </p:spPr>
        <p:txBody>
          <a:bodyPr>
            <a:spAutoFit/>
          </a:bodyPr>
          <a:lstStyle/>
          <a:p>
            <a:pPr algn="ctr" rtl="0" fontAlgn="base">
              <a:spcBef>
                <a:spcPct val="50000"/>
              </a:spcBef>
              <a:spcAft>
                <a:spcPct val="0"/>
              </a:spcAft>
            </a:pPr>
            <a:r>
              <a:rPr lang="en-US" sz="3600" kern="1200">
                <a:solidFill>
                  <a:srgbClr val="FFFFFF"/>
                </a:solidFill>
                <a:latin typeface="Futura Bk" pitchFamily="34" charset="0"/>
                <a:ea typeface="+mn-ea"/>
                <a:cs typeface="+mn-cs"/>
              </a:rPr>
              <a:t>Innovation and insight    </a:t>
            </a:r>
          </a:p>
        </p:txBody>
      </p:sp>
      <p:sp>
        <p:nvSpPr>
          <p:cNvPr id="82" name="Text Box 10"/>
          <p:cNvSpPr txBox="1">
            <a:spLocks noChangeArrowheads="1"/>
          </p:cNvSpPr>
          <p:nvPr/>
        </p:nvSpPr>
        <p:spPr bwMode="auto">
          <a:xfrm>
            <a:off x="814388" y="3605213"/>
            <a:ext cx="7589837" cy="641350"/>
          </a:xfrm>
          <a:prstGeom prst="rect">
            <a:avLst/>
          </a:prstGeom>
          <a:solidFill>
            <a:srgbClr val="C00000"/>
          </a:solidFill>
          <a:ln w="9525" algn="ctr">
            <a:noFill/>
            <a:miter lim="800000"/>
            <a:headEnd/>
            <a:tailEnd/>
          </a:ln>
        </p:spPr>
        <p:txBody>
          <a:bodyPr>
            <a:spAutoFit/>
          </a:bodyPr>
          <a:lstStyle/>
          <a:p>
            <a:pPr algn="ctr" rtl="0" fontAlgn="base">
              <a:spcBef>
                <a:spcPct val="50000"/>
              </a:spcBef>
              <a:spcAft>
                <a:spcPct val="0"/>
              </a:spcAft>
            </a:pPr>
            <a:r>
              <a:rPr lang="en-US" sz="3600" kern="1200">
                <a:solidFill>
                  <a:srgbClr val="FFFFFF"/>
                </a:solidFill>
                <a:latin typeface="Futura Bk" pitchFamily="34" charset="0"/>
                <a:ea typeface="+mn-ea"/>
                <a:cs typeface="+mn-cs"/>
              </a:rPr>
              <a:t>More for less </a:t>
            </a:r>
          </a:p>
        </p:txBody>
      </p:sp>
      <p:grpSp>
        <p:nvGrpSpPr>
          <p:cNvPr id="2" name="Group 37"/>
          <p:cNvGrpSpPr>
            <a:grpSpLocks/>
          </p:cNvGrpSpPr>
          <p:nvPr/>
        </p:nvGrpSpPr>
        <p:grpSpPr bwMode="auto">
          <a:xfrm>
            <a:off x="552450" y="5156200"/>
            <a:ext cx="8269288" cy="3003550"/>
            <a:chOff x="338" y="1769"/>
            <a:chExt cx="5126" cy="1862"/>
          </a:xfrm>
        </p:grpSpPr>
        <p:grpSp>
          <p:nvGrpSpPr>
            <p:cNvPr id="3" name="Group 28"/>
            <p:cNvGrpSpPr>
              <a:grpSpLocks/>
            </p:cNvGrpSpPr>
            <p:nvPr/>
          </p:nvGrpSpPr>
          <p:grpSpPr bwMode="auto">
            <a:xfrm>
              <a:off x="338" y="1769"/>
              <a:ext cx="2764" cy="1862"/>
              <a:chOff x="352" y="2740"/>
              <a:chExt cx="2172" cy="1463"/>
            </a:xfrm>
          </p:grpSpPr>
          <p:sp>
            <p:nvSpPr>
              <p:cNvPr id="390153" name="Freeform 29"/>
              <p:cNvSpPr>
                <a:spLocks/>
              </p:cNvSpPr>
              <p:nvPr/>
            </p:nvSpPr>
            <p:spPr bwMode="auto">
              <a:xfrm>
                <a:off x="1114" y="2740"/>
                <a:ext cx="851" cy="1400"/>
              </a:xfrm>
              <a:custGeom>
                <a:avLst/>
                <a:gdLst>
                  <a:gd name="T0" fmla="*/ 2147483647 w 276"/>
                  <a:gd name="T1" fmla="*/ 2147483647 h 454"/>
                  <a:gd name="T2" fmla="*/ 2147483647 w 276"/>
                  <a:gd name="T3" fmla="*/ 2147483647 h 454"/>
                  <a:gd name="T4" fmla="*/ 2147483647 w 276"/>
                  <a:gd name="T5" fmla="*/ 2147483647 h 454"/>
                  <a:gd name="T6" fmla="*/ 2147483647 w 276"/>
                  <a:gd name="T7" fmla="*/ 2147483647 h 454"/>
                  <a:gd name="T8" fmla="*/ 2147483647 w 276"/>
                  <a:gd name="T9" fmla="*/ 2147483647 h 454"/>
                  <a:gd name="T10" fmla="*/ 2147483647 w 276"/>
                  <a:gd name="T11" fmla="*/ 2147483647 h 454"/>
                  <a:gd name="T12" fmla="*/ 2147483647 w 276"/>
                  <a:gd name="T13" fmla="*/ 2147483647 h 454"/>
                  <a:gd name="T14" fmla="*/ 2147483647 w 276"/>
                  <a:gd name="T15" fmla="*/ 2147483647 h 454"/>
                  <a:gd name="T16" fmla="*/ 2147483647 w 276"/>
                  <a:gd name="T17" fmla="*/ 2147483647 h 454"/>
                  <a:gd name="T18" fmla="*/ 2147483647 w 276"/>
                  <a:gd name="T19" fmla="*/ 2147483647 h 454"/>
                  <a:gd name="T20" fmla="*/ 2147483647 w 276"/>
                  <a:gd name="T21" fmla="*/ 2147483647 h 454"/>
                  <a:gd name="T22" fmla="*/ 2147483647 w 276"/>
                  <a:gd name="T23" fmla="*/ 2147483647 h 454"/>
                  <a:gd name="T24" fmla="*/ 2147483647 w 276"/>
                  <a:gd name="T25" fmla="*/ 2147483647 h 454"/>
                  <a:gd name="T26" fmla="*/ 2147483647 w 276"/>
                  <a:gd name="T27" fmla="*/ 2147483647 h 454"/>
                  <a:gd name="T28" fmla="*/ 2147483647 w 276"/>
                  <a:gd name="T29" fmla="*/ 2147483647 h 454"/>
                  <a:gd name="T30" fmla="*/ 2147483647 w 276"/>
                  <a:gd name="T31" fmla="*/ 2147483647 h 454"/>
                  <a:gd name="T32" fmla="*/ 2147483647 w 276"/>
                  <a:gd name="T33" fmla="*/ 2147483647 h 454"/>
                  <a:gd name="T34" fmla="*/ 2147483647 w 276"/>
                  <a:gd name="T35" fmla="*/ 2147483647 h 454"/>
                  <a:gd name="T36" fmla="*/ 2147483647 w 276"/>
                  <a:gd name="T37" fmla="*/ 2147483647 h 454"/>
                  <a:gd name="T38" fmla="*/ 2147483647 w 276"/>
                  <a:gd name="T39" fmla="*/ 2147483647 h 454"/>
                  <a:gd name="T40" fmla="*/ 2147483647 w 276"/>
                  <a:gd name="T41" fmla="*/ 2147483647 h 454"/>
                  <a:gd name="T42" fmla="*/ 2147483647 w 276"/>
                  <a:gd name="T43" fmla="*/ 2147483647 h 454"/>
                  <a:gd name="T44" fmla="*/ 2147483647 w 276"/>
                  <a:gd name="T45" fmla="*/ 2147483647 h 454"/>
                  <a:gd name="T46" fmla="*/ 2147483647 w 276"/>
                  <a:gd name="T47" fmla="*/ 2147483647 h 454"/>
                  <a:gd name="T48" fmla="*/ 2147483647 w 276"/>
                  <a:gd name="T49" fmla="*/ 2147483647 h 454"/>
                  <a:gd name="T50" fmla="*/ 2147483647 w 276"/>
                  <a:gd name="T51" fmla="*/ 2147483647 h 454"/>
                  <a:gd name="T52" fmla="*/ 2147483647 w 276"/>
                  <a:gd name="T53" fmla="*/ 2147483647 h 454"/>
                  <a:gd name="T54" fmla="*/ 2147483647 w 276"/>
                  <a:gd name="T55" fmla="*/ 2147483647 h 454"/>
                  <a:gd name="T56" fmla="*/ 2147483647 w 276"/>
                  <a:gd name="T57" fmla="*/ 2147483647 h 454"/>
                  <a:gd name="T58" fmla="*/ 2147483647 w 276"/>
                  <a:gd name="T59" fmla="*/ 2147483647 h 454"/>
                  <a:gd name="T60" fmla="*/ 2147483647 w 276"/>
                  <a:gd name="T61" fmla="*/ 2147483647 h 454"/>
                  <a:gd name="T62" fmla="*/ 2147483647 w 276"/>
                  <a:gd name="T63" fmla="*/ 2147483647 h 454"/>
                  <a:gd name="T64" fmla="*/ 2147483647 w 276"/>
                  <a:gd name="T65" fmla="*/ 2147483647 h 454"/>
                  <a:gd name="T66" fmla="*/ 2147483647 w 276"/>
                  <a:gd name="T67" fmla="*/ 2147483647 h 454"/>
                  <a:gd name="T68" fmla="*/ 2147483647 w 276"/>
                  <a:gd name="T69" fmla="*/ 2147483647 h 454"/>
                  <a:gd name="T70" fmla="*/ 2147483647 w 276"/>
                  <a:gd name="T71" fmla="*/ 2147483647 h 454"/>
                  <a:gd name="T72" fmla="*/ 2147483647 w 276"/>
                  <a:gd name="T73" fmla="*/ 2147483647 h 454"/>
                  <a:gd name="T74" fmla="*/ 2147483647 w 276"/>
                  <a:gd name="T75" fmla="*/ 2147483647 h 454"/>
                  <a:gd name="T76" fmla="*/ 2147483647 w 276"/>
                  <a:gd name="T77" fmla="*/ 2147483647 h 454"/>
                  <a:gd name="T78" fmla="*/ 2147483647 w 276"/>
                  <a:gd name="T79" fmla="*/ 2147483647 h 454"/>
                  <a:gd name="T80" fmla="*/ 2147483647 w 276"/>
                  <a:gd name="T81" fmla="*/ 2147483647 h 454"/>
                  <a:gd name="T82" fmla="*/ 2147483647 w 276"/>
                  <a:gd name="T83" fmla="*/ 2147483647 h 454"/>
                  <a:gd name="T84" fmla="*/ 2147483647 w 276"/>
                  <a:gd name="T85" fmla="*/ 2147483647 h 454"/>
                  <a:gd name="T86" fmla="*/ 2147483647 w 276"/>
                  <a:gd name="T87" fmla="*/ 2147483647 h 454"/>
                  <a:gd name="T88" fmla="*/ 2147483647 w 276"/>
                  <a:gd name="T89" fmla="*/ 2147483647 h 454"/>
                  <a:gd name="T90" fmla="*/ 2147483647 w 276"/>
                  <a:gd name="T91" fmla="*/ 2147483647 h 454"/>
                  <a:gd name="T92" fmla="*/ 2147483647 w 276"/>
                  <a:gd name="T93" fmla="*/ 2147483647 h 454"/>
                  <a:gd name="T94" fmla="*/ 2147483647 w 276"/>
                  <a:gd name="T95" fmla="*/ 2147483647 h 454"/>
                  <a:gd name="T96" fmla="*/ 2147483647 w 276"/>
                  <a:gd name="T97" fmla="*/ 2147483647 h 454"/>
                  <a:gd name="T98" fmla="*/ 2147483647 w 276"/>
                  <a:gd name="T99" fmla="*/ 2147483647 h 454"/>
                  <a:gd name="T100" fmla="*/ 2147483647 w 276"/>
                  <a:gd name="T101" fmla="*/ 2147483647 h 454"/>
                  <a:gd name="T102" fmla="*/ 2147483647 w 276"/>
                  <a:gd name="T103" fmla="*/ 2147483647 h 454"/>
                  <a:gd name="T104" fmla="*/ 2147483647 w 276"/>
                  <a:gd name="T105" fmla="*/ 2147483647 h 454"/>
                  <a:gd name="T106" fmla="*/ 2147483647 w 276"/>
                  <a:gd name="T107" fmla="*/ 2147483647 h 454"/>
                  <a:gd name="T108" fmla="*/ 2147483647 w 276"/>
                  <a:gd name="T109" fmla="*/ 2147483647 h 454"/>
                  <a:gd name="T110" fmla="*/ 2147483647 w 276"/>
                  <a:gd name="T111" fmla="*/ 2147483647 h 454"/>
                  <a:gd name="T112" fmla="*/ 2147483647 w 276"/>
                  <a:gd name="T113" fmla="*/ 2147483647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6"/>
                  <a:gd name="T172" fmla="*/ 0 h 454"/>
                  <a:gd name="T173" fmla="*/ 276 w 276"/>
                  <a:gd name="T174" fmla="*/ 454 h 4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6" h="454">
                    <a:moveTo>
                      <a:pt x="18" y="88"/>
                    </a:moveTo>
                    <a:lnTo>
                      <a:pt x="40" y="78"/>
                    </a:lnTo>
                    <a:lnTo>
                      <a:pt x="42" y="70"/>
                    </a:lnTo>
                    <a:lnTo>
                      <a:pt x="38" y="68"/>
                    </a:lnTo>
                    <a:lnTo>
                      <a:pt x="34" y="58"/>
                    </a:lnTo>
                    <a:lnTo>
                      <a:pt x="32" y="42"/>
                    </a:lnTo>
                    <a:lnTo>
                      <a:pt x="32" y="32"/>
                    </a:lnTo>
                    <a:lnTo>
                      <a:pt x="34" y="28"/>
                    </a:lnTo>
                    <a:lnTo>
                      <a:pt x="38" y="22"/>
                    </a:lnTo>
                    <a:lnTo>
                      <a:pt x="42" y="20"/>
                    </a:lnTo>
                    <a:lnTo>
                      <a:pt x="48" y="18"/>
                    </a:lnTo>
                    <a:lnTo>
                      <a:pt x="54" y="22"/>
                    </a:lnTo>
                    <a:lnTo>
                      <a:pt x="62" y="28"/>
                    </a:lnTo>
                    <a:lnTo>
                      <a:pt x="64" y="32"/>
                    </a:lnTo>
                    <a:lnTo>
                      <a:pt x="66" y="40"/>
                    </a:lnTo>
                    <a:lnTo>
                      <a:pt x="68" y="40"/>
                    </a:lnTo>
                    <a:lnTo>
                      <a:pt x="68" y="42"/>
                    </a:lnTo>
                    <a:lnTo>
                      <a:pt x="68" y="46"/>
                    </a:lnTo>
                    <a:lnTo>
                      <a:pt x="68" y="52"/>
                    </a:lnTo>
                    <a:lnTo>
                      <a:pt x="68" y="54"/>
                    </a:lnTo>
                    <a:lnTo>
                      <a:pt x="66" y="52"/>
                    </a:lnTo>
                    <a:lnTo>
                      <a:pt x="66" y="62"/>
                    </a:lnTo>
                    <a:lnTo>
                      <a:pt x="68" y="68"/>
                    </a:lnTo>
                    <a:lnTo>
                      <a:pt x="70" y="72"/>
                    </a:lnTo>
                    <a:lnTo>
                      <a:pt x="78" y="78"/>
                    </a:lnTo>
                    <a:lnTo>
                      <a:pt x="92" y="84"/>
                    </a:lnTo>
                    <a:lnTo>
                      <a:pt x="108" y="74"/>
                    </a:lnTo>
                    <a:lnTo>
                      <a:pt x="120" y="68"/>
                    </a:lnTo>
                    <a:lnTo>
                      <a:pt x="132" y="66"/>
                    </a:lnTo>
                    <a:lnTo>
                      <a:pt x="134" y="60"/>
                    </a:lnTo>
                    <a:lnTo>
                      <a:pt x="136" y="58"/>
                    </a:lnTo>
                    <a:lnTo>
                      <a:pt x="136" y="42"/>
                    </a:lnTo>
                    <a:lnTo>
                      <a:pt x="134" y="36"/>
                    </a:lnTo>
                    <a:lnTo>
                      <a:pt x="132" y="30"/>
                    </a:lnTo>
                    <a:lnTo>
                      <a:pt x="134" y="28"/>
                    </a:lnTo>
                    <a:lnTo>
                      <a:pt x="136" y="28"/>
                    </a:lnTo>
                    <a:lnTo>
                      <a:pt x="138" y="18"/>
                    </a:lnTo>
                    <a:lnTo>
                      <a:pt x="140" y="10"/>
                    </a:lnTo>
                    <a:lnTo>
                      <a:pt x="142" y="6"/>
                    </a:lnTo>
                    <a:lnTo>
                      <a:pt x="146" y="4"/>
                    </a:lnTo>
                    <a:lnTo>
                      <a:pt x="148" y="4"/>
                    </a:lnTo>
                    <a:lnTo>
                      <a:pt x="154" y="2"/>
                    </a:lnTo>
                    <a:lnTo>
                      <a:pt x="160" y="0"/>
                    </a:lnTo>
                    <a:lnTo>
                      <a:pt x="164" y="2"/>
                    </a:lnTo>
                    <a:lnTo>
                      <a:pt x="168" y="4"/>
                    </a:lnTo>
                    <a:lnTo>
                      <a:pt x="172" y="8"/>
                    </a:lnTo>
                    <a:lnTo>
                      <a:pt x="176" y="14"/>
                    </a:lnTo>
                    <a:lnTo>
                      <a:pt x="176" y="18"/>
                    </a:lnTo>
                    <a:lnTo>
                      <a:pt x="176" y="22"/>
                    </a:lnTo>
                    <a:lnTo>
                      <a:pt x="176" y="34"/>
                    </a:lnTo>
                    <a:lnTo>
                      <a:pt x="176" y="40"/>
                    </a:lnTo>
                    <a:lnTo>
                      <a:pt x="174" y="46"/>
                    </a:lnTo>
                    <a:lnTo>
                      <a:pt x="172" y="48"/>
                    </a:lnTo>
                    <a:lnTo>
                      <a:pt x="166" y="60"/>
                    </a:lnTo>
                    <a:lnTo>
                      <a:pt x="164" y="70"/>
                    </a:lnTo>
                    <a:lnTo>
                      <a:pt x="166" y="76"/>
                    </a:lnTo>
                    <a:lnTo>
                      <a:pt x="184" y="82"/>
                    </a:lnTo>
                    <a:lnTo>
                      <a:pt x="200" y="80"/>
                    </a:lnTo>
                    <a:lnTo>
                      <a:pt x="208" y="70"/>
                    </a:lnTo>
                    <a:lnTo>
                      <a:pt x="208" y="66"/>
                    </a:lnTo>
                    <a:lnTo>
                      <a:pt x="206" y="64"/>
                    </a:lnTo>
                    <a:lnTo>
                      <a:pt x="202" y="66"/>
                    </a:lnTo>
                    <a:lnTo>
                      <a:pt x="204" y="60"/>
                    </a:lnTo>
                    <a:lnTo>
                      <a:pt x="204" y="56"/>
                    </a:lnTo>
                    <a:lnTo>
                      <a:pt x="202" y="52"/>
                    </a:lnTo>
                    <a:lnTo>
                      <a:pt x="202" y="48"/>
                    </a:lnTo>
                    <a:lnTo>
                      <a:pt x="202" y="42"/>
                    </a:lnTo>
                    <a:lnTo>
                      <a:pt x="202" y="34"/>
                    </a:lnTo>
                    <a:lnTo>
                      <a:pt x="208" y="24"/>
                    </a:lnTo>
                    <a:lnTo>
                      <a:pt x="210" y="20"/>
                    </a:lnTo>
                    <a:lnTo>
                      <a:pt x="216" y="20"/>
                    </a:lnTo>
                    <a:lnTo>
                      <a:pt x="220" y="20"/>
                    </a:lnTo>
                    <a:lnTo>
                      <a:pt x="228" y="22"/>
                    </a:lnTo>
                    <a:lnTo>
                      <a:pt x="234" y="32"/>
                    </a:lnTo>
                    <a:lnTo>
                      <a:pt x="234" y="42"/>
                    </a:lnTo>
                    <a:lnTo>
                      <a:pt x="234" y="46"/>
                    </a:lnTo>
                    <a:lnTo>
                      <a:pt x="234" y="50"/>
                    </a:lnTo>
                    <a:lnTo>
                      <a:pt x="232" y="54"/>
                    </a:lnTo>
                    <a:lnTo>
                      <a:pt x="232" y="62"/>
                    </a:lnTo>
                    <a:lnTo>
                      <a:pt x="230" y="62"/>
                    </a:lnTo>
                    <a:lnTo>
                      <a:pt x="228" y="62"/>
                    </a:lnTo>
                    <a:lnTo>
                      <a:pt x="228" y="66"/>
                    </a:lnTo>
                    <a:lnTo>
                      <a:pt x="230" y="68"/>
                    </a:lnTo>
                    <a:lnTo>
                      <a:pt x="238" y="74"/>
                    </a:lnTo>
                    <a:lnTo>
                      <a:pt x="252" y="74"/>
                    </a:lnTo>
                    <a:lnTo>
                      <a:pt x="258" y="78"/>
                    </a:lnTo>
                    <a:lnTo>
                      <a:pt x="262" y="82"/>
                    </a:lnTo>
                    <a:lnTo>
                      <a:pt x="262" y="86"/>
                    </a:lnTo>
                    <a:lnTo>
                      <a:pt x="262" y="88"/>
                    </a:lnTo>
                    <a:lnTo>
                      <a:pt x="262" y="92"/>
                    </a:lnTo>
                    <a:lnTo>
                      <a:pt x="258" y="102"/>
                    </a:lnTo>
                    <a:lnTo>
                      <a:pt x="256" y="116"/>
                    </a:lnTo>
                    <a:lnTo>
                      <a:pt x="252" y="128"/>
                    </a:lnTo>
                    <a:lnTo>
                      <a:pt x="248" y="140"/>
                    </a:lnTo>
                    <a:lnTo>
                      <a:pt x="260" y="188"/>
                    </a:lnTo>
                    <a:lnTo>
                      <a:pt x="250" y="192"/>
                    </a:lnTo>
                    <a:lnTo>
                      <a:pt x="254" y="280"/>
                    </a:lnTo>
                    <a:lnTo>
                      <a:pt x="254" y="282"/>
                    </a:lnTo>
                    <a:lnTo>
                      <a:pt x="254" y="284"/>
                    </a:lnTo>
                    <a:lnTo>
                      <a:pt x="254" y="288"/>
                    </a:lnTo>
                    <a:lnTo>
                      <a:pt x="252" y="296"/>
                    </a:lnTo>
                    <a:lnTo>
                      <a:pt x="252" y="302"/>
                    </a:lnTo>
                    <a:lnTo>
                      <a:pt x="252" y="318"/>
                    </a:lnTo>
                    <a:lnTo>
                      <a:pt x="250" y="330"/>
                    </a:lnTo>
                    <a:lnTo>
                      <a:pt x="252" y="350"/>
                    </a:lnTo>
                    <a:lnTo>
                      <a:pt x="254" y="374"/>
                    </a:lnTo>
                    <a:lnTo>
                      <a:pt x="260" y="380"/>
                    </a:lnTo>
                    <a:lnTo>
                      <a:pt x="268" y="386"/>
                    </a:lnTo>
                    <a:lnTo>
                      <a:pt x="274" y="390"/>
                    </a:lnTo>
                    <a:lnTo>
                      <a:pt x="276" y="394"/>
                    </a:lnTo>
                    <a:lnTo>
                      <a:pt x="250" y="390"/>
                    </a:lnTo>
                    <a:lnTo>
                      <a:pt x="248" y="390"/>
                    </a:lnTo>
                    <a:lnTo>
                      <a:pt x="246" y="388"/>
                    </a:lnTo>
                    <a:lnTo>
                      <a:pt x="244" y="384"/>
                    </a:lnTo>
                    <a:lnTo>
                      <a:pt x="240" y="378"/>
                    </a:lnTo>
                    <a:lnTo>
                      <a:pt x="234" y="374"/>
                    </a:lnTo>
                    <a:lnTo>
                      <a:pt x="232" y="382"/>
                    </a:lnTo>
                    <a:lnTo>
                      <a:pt x="230" y="382"/>
                    </a:lnTo>
                    <a:lnTo>
                      <a:pt x="230" y="372"/>
                    </a:lnTo>
                    <a:lnTo>
                      <a:pt x="228" y="370"/>
                    </a:lnTo>
                    <a:lnTo>
                      <a:pt x="228" y="352"/>
                    </a:lnTo>
                    <a:lnTo>
                      <a:pt x="230" y="338"/>
                    </a:lnTo>
                    <a:lnTo>
                      <a:pt x="230" y="312"/>
                    </a:lnTo>
                    <a:lnTo>
                      <a:pt x="230" y="306"/>
                    </a:lnTo>
                    <a:lnTo>
                      <a:pt x="230" y="300"/>
                    </a:lnTo>
                    <a:lnTo>
                      <a:pt x="226" y="290"/>
                    </a:lnTo>
                    <a:lnTo>
                      <a:pt x="226" y="276"/>
                    </a:lnTo>
                    <a:lnTo>
                      <a:pt x="224" y="252"/>
                    </a:lnTo>
                    <a:lnTo>
                      <a:pt x="218" y="228"/>
                    </a:lnTo>
                    <a:lnTo>
                      <a:pt x="212" y="212"/>
                    </a:lnTo>
                    <a:lnTo>
                      <a:pt x="210" y="214"/>
                    </a:lnTo>
                    <a:lnTo>
                      <a:pt x="210" y="222"/>
                    </a:lnTo>
                    <a:lnTo>
                      <a:pt x="210" y="244"/>
                    </a:lnTo>
                    <a:lnTo>
                      <a:pt x="210" y="266"/>
                    </a:lnTo>
                    <a:lnTo>
                      <a:pt x="210" y="274"/>
                    </a:lnTo>
                    <a:lnTo>
                      <a:pt x="212" y="280"/>
                    </a:lnTo>
                    <a:lnTo>
                      <a:pt x="212" y="288"/>
                    </a:lnTo>
                    <a:lnTo>
                      <a:pt x="214" y="300"/>
                    </a:lnTo>
                    <a:lnTo>
                      <a:pt x="216" y="312"/>
                    </a:lnTo>
                    <a:lnTo>
                      <a:pt x="220" y="324"/>
                    </a:lnTo>
                    <a:lnTo>
                      <a:pt x="222" y="334"/>
                    </a:lnTo>
                    <a:lnTo>
                      <a:pt x="226" y="346"/>
                    </a:lnTo>
                    <a:lnTo>
                      <a:pt x="226" y="360"/>
                    </a:lnTo>
                    <a:lnTo>
                      <a:pt x="224" y="360"/>
                    </a:lnTo>
                    <a:lnTo>
                      <a:pt x="222" y="368"/>
                    </a:lnTo>
                    <a:lnTo>
                      <a:pt x="220" y="370"/>
                    </a:lnTo>
                    <a:lnTo>
                      <a:pt x="218" y="362"/>
                    </a:lnTo>
                    <a:lnTo>
                      <a:pt x="216" y="370"/>
                    </a:lnTo>
                    <a:lnTo>
                      <a:pt x="214" y="372"/>
                    </a:lnTo>
                    <a:lnTo>
                      <a:pt x="212" y="376"/>
                    </a:lnTo>
                    <a:lnTo>
                      <a:pt x="208" y="378"/>
                    </a:lnTo>
                    <a:lnTo>
                      <a:pt x="192" y="382"/>
                    </a:lnTo>
                    <a:lnTo>
                      <a:pt x="190" y="378"/>
                    </a:lnTo>
                    <a:lnTo>
                      <a:pt x="196" y="372"/>
                    </a:lnTo>
                    <a:lnTo>
                      <a:pt x="198" y="366"/>
                    </a:lnTo>
                    <a:lnTo>
                      <a:pt x="202" y="362"/>
                    </a:lnTo>
                    <a:lnTo>
                      <a:pt x="204" y="354"/>
                    </a:lnTo>
                    <a:lnTo>
                      <a:pt x="200" y="342"/>
                    </a:lnTo>
                    <a:lnTo>
                      <a:pt x="198" y="330"/>
                    </a:lnTo>
                    <a:lnTo>
                      <a:pt x="194" y="316"/>
                    </a:lnTo>
                    <a:lnTo>
                      <a:pt x="192" y="300"/>
                    </a:lnTo>
                    <a:lnTo>
                      <a:pt x="190" y="286"/>
                    </a:lnTo>
                    <a:lnTo>
                      <a:pt x="188" y="266"/>
                    </a:lnTo>
                    <a:lnTo>
                      <a:pt x="182" y="302"/>
                    </a:lnTo>
                    <a:lnTo>
                      <a:pt x="180" y="322"/>
                    </a:lnTo>
                    <a:lnTo>
                      <a:pt x="180" y="354"/>
                    </a:lnTo>
                    <a:lnTo>
                      <a:pt x="172" y="378"/>
                    </a:lnTo>
                    <a:lnTo>
                      <a:pt x="176" y="392"/>
                    </a:lnTo>
                    <a:lnTo>
                      <a:pt x="182" y="398"/>
                    </a:lnTo>
                    <a:lnTo>
                      <a:pt x="182" y="412"/>
                    </a:lnTo>
                    <a:lnTo>
                      <a:pt x="170" y="414"/>
                    </a:lnTo>
                    <a:lnTo>
                      <a:pt x="162" y="406"/>
                    </a:lnTo>
                    <a:lnTo>
                      <a:pt x="160" y="404"/>
                    </a:lnTo>
                    <a:lnTo>
                      <a:pt x="158" y="402"/>
                    </a:lnTo>
                    <a:lnTo>
                      <a:pt x="158" y="396"/>
                    </a:lnTo>
                    <a:lnTo>
                      <a:pt x="156" y="390"/>
                    </a:lnTo>
                    <a:lnTo>
                      <a:pt x="150" y="386"/>
                    </a:lnTo>
                    <a:lnTo>
                      <a:pt x="150" y="380"/>
                    </a:lnTo>
                    <a:lnTo>
                      <a:pt x="152" y="372"/>
                    </a:lnTo>
                    <a:lnTo>
                      <a:pt x="152" y="360"/>
                    </a:lnTo>
                    <a:lnTo>
                      <a:pt x="152" y="352"/>
                    </a:lnTo>
                    <a:lnTo>
                      <a:pt x="156" y="340"/>
                    </a:lnTo>
                    <a:lnTo>
                      <a:pt x="156" y="322"/>
                    </a:lnTo>
                    <a:lnTo>
                      <a:pt x="156" y="300"/>
                    </a:lnTo>
                    <a:lnTo>
                      <a:pt x="154" y="282"/>
                    </a:lnTo>
                    <a:lnTo>
                      <a:pt x="154" y="266"/>
                    </a:lnTo>
                    <a:lnTo>
                      <a:pt x="152" y="258"/>
                    </a:lnTo>
                    <a:lnTo>
                      <a:pt x="152" y="254"/>
                    </a:lnTo>
                    <a:lnTo>
                      <a:pt x="150" y="258"/>
                    </a:lnTo>
                    <a:lnTo>
                      <a:pt x="144" y="280"/>
                    </a:lnTo>
                    <a:lnTo>
                      <a:pt x="142" y="292"/>
                    </a:lnTo>
                    <a:lnTo>
                      <a:pt x="142" y="294"/>
                    </a:lnTo>
                    <a:lnTo>
                      <a:pt x="142" y="316"/>
                    </a:lnTo>
                    <a:lnTo>
                      <a:pt x="142" y="342"/>
                    </a:lnTo>
                    <a:lnTo>
                      <a:pt x="142" y="364"/>
                    </a:lnTo>
                    <a:lnTo>
                      <a:pt x="140" y="390"/>
                    </a:lnTo>
                    <a:lnTo>
                      <a:pt x="138" y="400"/>
                    </a:lnTo>
                    <a:lnTo>
                      <a:pt x="136" y="404"/>
                    </a:lnTo>
                    <a:lnTo>
                      <a:pt x="134" y="406"/>
                    </a:lnTo>
                    <a:lnTo>
                      <a:pt x="136" y="408"/>
                    </a:lnTo>
                    <a:lnTo>
                      <a:pt x="136" y="414"/>
                    </a:lnTo>
                    <a:lnTo>
                      <a:pt x="136" y="416"/>
                    </a:lnTo>
                    <a:lnTo>
                      <a:pt x="136" y="418"/>
                    </a:lnTo>
                    <a:lnTo>
                      <a:pt x="132" y="426"/>
                    </a:lnTo>
                    <a:lnTo>
                      <a:pt x="128" y="426"/>
                    </a:lnTo>
                    <a:lnTo>
                      <a:pt x="128" y="434"/>
                    </a:lnTo>
                    <a:lnTo>
                      <a:pt x="128" y="438"/>
                    </a:lnTo>
                    <a:lnTo>
                      <a:pt x="126" y="442"/>
                    </a:lnTo>
                    <a:lnTo>
                      <a:pt x="124" y="446"/>
                    </a:lnTo>
                    <a:lnTo>
                      <a:pt x="118" y="452"/>
                    </a:lnTo>
                    <a:lnTo>
                      <a:pt x="116" y="454"/>
                    </a:lnTo>
                    <a:lnTo>
                      <a:pt x="102" y="452"/>
                    </a:lnTo>
                    <a:lnTo>
                      <a:pt x="102" y="438"/>
                    </a:lnTo>
                    <a:lnTo>
                      <a:pt x="104" y="434"/>
                    </a:lnTo>
                    <a:lnTo>
                      <a:pt x="110" y="418"/>
                    </a:lnTo>
                    <a:lnTo>
                      <a:pt x="112" y="412"/>
                    </a:lnTo>
                    <a:lnTo>
                      <a:pt x="110" y="400"/>
                    </a:lnTo>
                    <a:lnTo>
                      <a:pt x="110" y="382"/>
                    </a:lnTo>
                    <a:lnTo>
                      <a:pt x="108" y="360"/>
                    </a:lnTo>
                    <a:lnTo>
                      <a:pt x="110" y="340"/>
                    </a:lnTo>
                    <a:lnTo>
                      <a:pt x="110" y="320"/>
                    </a:lnTo>
                    <a:lnTo>
                      <a:pt x="112" y="298"/>
                    </a:lnTo>
                    <a:lnTo>
                      <a:pt x="110" y="286"/>
                    </a:lnTo>
                    <a:lnTo>
                      <a:pt x="110" y="272"/>
                    </a:lnTo>
                    <a:lnTo>
                      <a:pt x="110" y="246"/>
                    </a:lnTo>
                    <a:lnTo>
                      <a:pt x="112" y="232"/>
                    </a:lnTo>
                    <a:lnTo>
                      <a:pt x="114" y="220"/>
                    </a:lnTo>
                    <a:lnTo>
                      <a:pt x="114" y="218"/>
                    </a:lnTo>
                    <a:lnTo>
                      <a:pt x="112" y="216"/>
                    </a:lnTo>
                    <a:lnTo>
                      <a:pt x="108" y="216"/>
                    </a:lnTo>
                    <a:lnTo>
                      <a:pt x="106" y="214"/>
                    </a:lnTo>
                    <a:lnTo>
                      <a:pt x="104" y="210"/>
                    </a:lnTo>
                    <a:lnTo>
                      <a:pt x="96" y="220"/>
                    </a:lnTo>
                    <a:lnTo>
                      <a:pt x="94" y="220"/>
                    </a:lnTo>
                    <a:lnTo>
                      <a:pt x="94" y="226"/>
                    </a:lnTo>
                    <a:lnTo>
                      <a:pt x="92" y="234"/>
                    </a:lnTo>
                    <a:lnTo>
                      <a:pt x="92" y="276"/>
                    </a:lnTo>
                    <a:lnTo>
                      <a:pt x="96" y="288"/>
                    </a:lnTo>
                    <a:lnTo>
                      <a:pt x="98" y="300"/>
                    </a:lnTo>
                    <a:lnTo>
                      <a:pt x="98" y="314"/>
                    </a:lnTo>
                    <a:lnTo>
                      <a:pt x="102" y="330"/>
                    </a:lnTo>
                    <a:lnTo>
                      <a:pt x="104" y="344"/>
                    </a:lnTo>
                    <a:lnTo>
                      <a:pt x="106" y="362"/>
                    </a:lnTo>
                    <a:lnTo>
                      <a:pt x="104" y="366"/>
                    </a:lnTo>
                    <a:lnTo>
                      <a:pt x="106" y="372"/>
                    </a:lnTo>
                    <a:lnTo>
                      <a:pt x="102" y="380"/>
                    </a:lnTo>
                    <a:lnTo>
                      <a:pt x="102" y="402"/>
                    </a:lnTo>
                    <a:lnTo>
                      <a:pt x="102" y="404"/>
                    </a:lnTo>
                    <a:lnTo>
                      <a:pt x="100" y="408"/>
                    </a:lnTo>
                    <a:lnTo>
                      <a:pt x="96" y="410"/>
                    </a:lnTo>
                    <a:lnTo>
                      <a:pt x="88" y="412"/>
                    </a:lnTo>
                    <a:lnTo>
                      <a:pt x="84" y="412"/>
                    </a:lnTo>
                    <a:lnTo>
                      <a:pt x="80" y="410"/>
                    </a:lnTo>
                    <a:lnTo>
                      <a:pt x="78" y="404"/>
                    </a:lnTo>
                    <a:lnTo>
                      <a:pt x="80" y="396"/>
                    </a:lnTo>
                    <a:lnTo>
                      <a:pt x="82" y="390"/>
                    </a:lnTo>
                    <a:lnTo>
                      <a:pt x="84" y="382"/>
                    </a:lnTo>
                    <a:lnTo>
                      <a:pt x="80" y="374"/>
                    </a:lnTo>
                    <a:lnTo>
                      <a:pt x="82" y="368"/>
                    </a:lnTo>
                    <a:lnTo>
                      <a:pt x="76" y="356"/>
                    </a:lnTo>
                    <a:lnTo>
                      <a:pt x="70" y="328"/>
                    </a:lnTo>
                    <a:lnTo>
                      <a:pt x="64" y="296"/>
                    </a:lnTo>
                    <a:lnTo>
                      <a:pt x="60" y="276"/>
                    </a:lnTo>
                    <a:lnTo>
                      <a:pt x="58" y="260"/>
                    </a:lnTo>
                    <a:lnTo>
                      <a:pt x="54" y="264"/>
                    </a:lnTo>
                    <a:lnTo>
                      <a:pt x="54" y="278"/>
                    </a:lnTo>
                    <a:lnTo>
                      <a:pt x="54" y="286"/>
                    </a:lnTo>
                    <a:lnTo>
                      <a:pt x="56" y="294"/>
                    </a:lnTo>
                    <a:lnTo>
                      <a:pt x="56" y="302"/>
                    </a:lnTo>
                    <a:lnTo>
                      <a:pt x="58" y="314"/>
                    </a:lnTo>
                    <a:lnTo>
                      <a:pt x="58" y="332"/>
                    </a:lnTo>
                    <a:lnTo>
                      <a:pt x="60" y="346"/>
                    </a:lnTo>
                    <a:lnTo>
                      <a:pt x="62" y="350"/>
                    </a:lnTo>
                    <a:lnTo>
                      <a:pt x="64" y="358"/>
                    </a:lnTo>
                    <a:lnTo>
                      <a:pt x="60" y="364"/>
                    </a:lnTo>
                    <a:lnTo>
                      <a:pt x="60" y="376"/>
                    </a:lnTo>
                    <a:lnTo>
                      <a:pt x="54" y="380"/>
                    </a:lnTo>
                    <a:lnTo>
                      <a:pt x="52" y="378"/>
                    </a:lnTo>
                    <a:lnTo>
                      <a:pt x="46" y="386"/>
                    </a:lnTo>
                    <a:lnTo>
                      <a:pt x="44" y="390"/>
                    </a:lnTo>
                    <a:lnTo>
                      <a:pt x="42" y="392"/>
                    </a:lnTo>
                    <a:lnTo>
                      <a:pt x="38" y="394"/>
                    </a:lnTo>
                    <a:lnTo>
                      <a:pt x="32" y="394"/>
                    </a:lnTo>
                    <a:lnTo>
                      <a:pt x="24" y="390"/>
                    </a:lnTo>
                    <a:lnTo>
                      <a:pt x="22" y="386"/>
                    </a:lnTo>
                    <a:lnTo>
                      <a:pt x="28" y="380"/>
                    </a:lnTo>
                    <a:lnTo>
                      <a:pt x="34" y="372"/>
                    </a:lnTo>
                    <a:lnTo>
                      <a:pt x="38" y="366"/>
                    </a:lnTo>
                    <a:lnTo>
                      <a:pt x="38" y="358"/>
                    </a:lnTo>
                    <a:lnTo>
                      <a:pt x="32" y="354"/>
                    </a:lnTo>
                    <a:lnTo>
                      <a:pt x="32" y="350"/>
                    </a:lnTo>
                    <a:lnTo>
                      <a:pt x="30" y="334"/>
                    </a:lnTo>
                    <a:lnTo>
                      <a:pt x="28" y="322"/>
                    </a:lnTo>
                    <a:lnTo>
                      <a:pt x="26" y="304"/>
                    </a:lnTo>
                    <a:lnTo>
                      <a:pt x="20" y="280"/>
                    </a:lnTo>
                    <a:lnTo>
                      <a:pt x="16" y="258"/>
                    </a:lnTo>
                    <a:lnTo>
                      <a:pt x="12" y="236"/>
                    </a:lnTo>
                    <a:lnTo>
                      <a:pt x="10" y="230"/>
                    </a:lnTo>
                    <a:lnTo>
                      <a:pt x="2" y="218"/>
                    </a:lnTo>
                    <a:lnTo>
                      <a:pt x="0" y="206"/>
                    </a:lnTo>
                    <a:lnTo>
                      <a:pt x="2" y="188"/>
                    </a:lnTo>
                    <a:lnTo>
                      <a:pt x="2" y="164"/>
                    </a:lnTo>
                    <a:lnTo>
                      <a:pt x="6" y="148"/>
                    </a:lnTo>
                    <a:lnTo>
                      <a:pt x="8" y="128"/>
                    </a:lnTo>
                    <a:lnTo>
                      <a:pt x="10" y="106"/>
                    </a:lnTo>
                    <a:lnTo>
                      <a:pt x="12" y="94"/>
                    </a:lnTo>
                    <a:lnTo>
                      <a:pt x="12" y="92"/>
                    </a:lnTo>
                    <a:lnTo>
                      <a:pt x="18" y="88"/>
                    </a:lnTo>
                    <a:close/>
                  </a:path>
                </a:pathLst>
              </a:custGeom>
              <a:solidFill>
                <a:schemeClr val="tx1"/>
              </a:solidFill>
              <a:ln w="9525">
                <a:noFill/>
                <a:round/>
                <a:headEnd/>
                <a:tailEnd/>
              </a:ln>
            </p:spPr>
            <p:txBody>
              <a:bodyPr/>
              <a:lstStyle/>
              <a:p>
                <a:pPr algn="ctr" rtl="0" fontAlgn="base">
                  <a:spcBef>
                    <a:spcPct val="50000"/>
                  </a:spcBef>
                  <a:spcAft>
                    <a:spcPct val="0"/>
                  </a:spcAft>
                </a:pPr>
                <a:endParaRPr lang="en-US" kern="1200">
                  <a:solidFill>
                    <a:srgbClr val="000000"/>
                  </a:solidFill>
                  <a:latin typeface="Futura Bk" pitchFamily="34" charset="0"/>
                  <a:ea typeface="+mn-ea"/>
                  <a:cs typeface="+mn-cs"/>
                </a:endParaRPr>
              </a:p>
            </p:txBody>
          </p:sp>
          <p:sp>
            <p:nvSpPr>
              <p:cNvPr id="390154" name="Freeform 30"/>
              <p:cNvSpPr>
                <a:spLocks/>
              </p:cNvSpPr>
              <p:nvPr/>
            </p:nvSpPr>
            <p:spPr bwMode="auto">
              <a:xfrm flipH="1">
                <a:off x="1673" y="2776"/>
                <a:ext cx="851" cy="1400"/>
              </a:xfrm>
              <a:custGeom>
                <a:avLst/>
                <a:gdLst>
                  <a:gd name="T0" fmla="*/ 2147483647 w 276"/>
                  <a:gd name="T1" fmla="*/ 2147483647 h 454"/>
                  <a:gd name="T2" fmla="*/ 2147483647 w 276"/>
                  <a:gd name="T3" fmla="*/ 2147483647 h 454"/>
                  <a:gd name="T4" fmla="*/ 2147483647 w 276"/>
                  <a:gd name="T5" fmla="*/ 2147483647 h 454"/>
                  <a:gd name="T6" fmla="*/ 2147483647 w 276"/>
                  <a:gd name="T7" fmla="*/ 2147483647 h 454"/>
                  <a:gd name="T8" fmla="*/ 2147483647 w 276"/>
                  <a:gd name="T9" fmla="*/ 2147483647 h 454"/>
                  <a:gd name="T10" fmla="*/ 2147483647 w 276"/>
                  <a:gd name="T11" fmla="*/ 2147483647 h 454"/>
                  <a:gd name="T12" fmla="*/ 2147483647 w 276"/>
                  <a:gd name="T13" fmla="*/ 2147483647 h 454"/>
                  <a:gd name="T14" fmla="*/ 2147483647 w 276"/>
                  <a:gd name="T15" fmla="*/ 2147483647 h 454"/>
                  <a:gd name="T16" fmla="*/ 2147483647 w 276"/>
                  <a:gd name="T17" fmla="*/ 2147483647 h 454"/>
                  <a:gd name="T18" fmla="*/ 2147483647 w 276"/>
                  <a:gd name="T19" fmla="*/ 2147483647 h 454"/>
                  <a:gd name="T20" fmla="*/ 2147483647 w 276"/>
                  <a:gd name="T21" fmla="*/ 2147483647 h 454"/>
                  <a:gd name="T22" fmla="*/ 2147483647 w 276"/>
                  <a:gd name="T23" fmla="*/ 2147483647 h 454"/>
                  <a:gd name="T24" fmla="*/ 2147483647 w 276"/>
                  <a:gd name="T25" fmla="*/ 2147483647 h 454"/>
                  <a:gd name="T26" fmla="*/ 2147483647 w 276"/>
                  <a:gd name="T27" fmla="*/ 2147483647 h 454"/>
                  <a:gd name="T28" fmla="*/ 2147483647 w 276"/>
                  <a:gd name="T29" fmla="*/ 2147483647 h 454"/>
                  <a:gd name="T30" fmla="*/ 2147483647 w 276"/>
                  <a:gd name="T31" fmla="*/ 2147483647 h 454"/>
                  <a:gd name="T32" fmla="*/ 2147483647 w 276"/>
                  <a:gd name="T33" fmla="*/ 2147483647 h 454"/>
                  <a:gd name="T34" fmla="*/ 2147483647 w 276"/>
                  <a:gd name="T35" fmla="*/ 2147483647 h 454"/>
                  <a:gd name="T36" fmla="*/ 2147483647 w 276"/>
                  <a:gd name="T37" fmla="*/ 2147483647 h 454"/>
                  <a:gd name="T38" fmla="*/ 2147483647 w 276"/>
                  <a:gd name="T39" fmla="*/ 2147483647 h 454"/>
                  <a:gd name="T40" fmla="*/ 2147483647 w 276"/>
                  <a:gd name="T41" fmla="*/ 2147483647 h 454"/>
                  <a:gd name="T42" fmla="*/ 2147483647 w 276"/>
                  <a:gd name="T43" fmla="*/ 2147483647 h 454"/>
                  <a:gd name="T44" fmla="*/ 2147483647 w 276"/>
                  <a:gd name="T45" fmla="*/ 2147483647 h 454"/>
                  <a:gd name="T46" fmla="*/ 2147483647 w 276"/>
                  <a:gd name="T47" fmla="*/ 2147483647 h 454"/>
                  <a:gd name="T48" fmla="*/ 2147483647 w 276"/>
                  <a:gd name="T49" fmla="*/ 2147483647 h 454"/>
                  <a:gd name="T50" fmla="*/ 2147483647 w 276"/>
                  <a:gd name="T51" fmla="*/ 2147483647 h 454"/>
                  <a:gd name="T52" fmla="*/ 2147483647 w 276"/>
                  <a:gd name="T53" fmla="*/ 2147483647 h 454"/>
                  <a:gd name="T54" fmla="*/ 2147483647 w 276"/>
                  <a:gd name="T55" fmla="*/ 2147483647 h 454"/>
                  <a:gd name="T56" fmla="*/ 2147483647 w 276"/>
                  <a:gd name="T57" fmla="*/ 2147483647 h 454"/>
                  <a:gd name="T58" fmla="*/ 2147483647 w 276"/>
                  <a:gd name="T59" fmla="*/ 2147483647 h 454"/>
                  <a:gd name="T60" fmla="*/ 2147483647 w 276"/>
                  <a:gd name="T61" fmla="*/ 2147483647 h 454"/>
                  <a:gd name="T62" fmla="*/ 2147483647 w 276"/>
                  <a:gd name="T63" fmla="*/ 2147483647 h 454"/>
                  <a:gd name="T64" fmla="*/ 2147483647 w 276"/>
                  <a:gd name="T65" fmla="*/ 2147483647 h 454"/>
                  <a:gd name="T66" fmla="*/ 2147483647 w 276"/>
                  <a:gd name="T67" fmla="*/ 2147483647 h 454"/>
                  <a:gd name="T68" fmla="*/ 2147483647 w 276"/>
                  <a:gd name="T69" fmla="*/ 2147483647 h 454"/>
                  <a:gd name="T70" fmla="*/ 2147483647 w 276"/>
                  <a:gd name="T71" fmla="*/ 2147483647 h 454"/>
                  <a:gd name="T72" fmla="*/ 2147483647 w 276"/>
                  <a:gd name="T73" fmla="*/ 2147483647 h 454"/>
                  <a:gd name="T74" fmla="*/ 2147483647 w 276"/>
                  <a:gd name="T75" fmla="*/ 2147483647 h 454"/>
                  <a:gd name="T76" fmla="*/ 2147483647 w 276"/>
                  <a:gd name="T77" fmla="*/ 2147483647 h 454"/>
                  <a:gd name="T78" fmla="*/ 2147483647 w 276"/>
                  <a:gd name="T79" fmla="*/ 2147483647 h 454"/>
                  <a:gd name="T80" fmla="*/ 2147483647 w 276"/>
                  <a:gd name="T81" fmla="*/ 2147483647 h 454"/>
                  <a:gd name="T82" fmla="*/ 2147483647 w 276"/>
                  <a:gd name="T83" fmla="*/ 2147483647 h 454"/>
                  <a:gd name="T84" fmla="*/ 2147483647 w 276"/>
                  <a:gd name="T85" fmla="*/ 2147483647 h 454"/>
                  <a:gd name="T86" fmla="*/ 2147483647 w 276"/>
                  <a:gd name="T87" fmla="*/ 2147483647 h 454"/>
                  <a:gd name="T88" fmla="*/ 2147483647 w 276"/>
                  <a:gd name="T89" fmla="*/ 2147483647 h 454"/>
                  <a:gd name="T90" fmla="*/ 2147483647 w 276"/>
                  <a:gd name="T91" fmla="*/ 2147483647 h 454"/>
                  <a:gd name="T92" fmla="*/ 2147483647 w 276"/>
                  <a:gd name="T93" fmla="*/ 2147483647 h 454"/>
                  <a:gd name="T94" fmla="*/ 2147483647 w 276"/>
                  <a:gd name="T95" fmla="*/ 2147483647 h 454"/>
                  <a:gd name="T96" fmla="*/ 2147483647 w 276"/>
                  <a:gd name="T97" fmla="*/ 2147483647 h 454"/>
                  <a:gd name="T98" fmla="*/ 2147483647 w 276"/>
                  <a:gd name="T99" fmla="*/ 2147483647 h 454"/>
                  <a:gd name="T100" fmla="*/ 2147483647 w 276"/>
                  <a:gd name="T101" fmla="*/ 2147483647 h 454"/>
                  <a:gd name="T102" fmla="*/ 2147483647 w 276"/>
                  <a:gd name="T103" fmla="*/ 2147483647 h 454"/>
                  <a:gd name="T104" fmla="*/ 2147483647 w 276"/>
                  <a:gd name="T105" fmla="*/ 2147483647 h 454"/>
                  <a:gd name="T106" fmla="*/ 2147483647 w 276"/>
                  <a:gd name="T107" fmla="*/ 2147483647 h 454"/>
                  <a:gd name="T108" fmla="*/ 2147483647 w 276"/>
                  <a:gd name="T109" fmla="*/ 2147483647 h 454"/>
                  <a:gd name="T110" fmla="*/ 2147483647 w 276"/>
                  <a:gd name="T111" fmla="*/ 2147483647 h 454"/>
                  <a:gd name="T112" fmla="*/ 2147483647 w 276"/>
                  <a:gd name="T113" fmla="*/ 2147483647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6"/>
                  <a:gd name="T172" fmla="*/ 0 h 454"/>
                  <a:gd name="T173" fmla="*/ 276 w 276"/>
                  <a:gd name="T174" fmla="*/ 454 h 4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6" h="454">
                    <a:moveTo>
                      <a:pt x="18" y="88"/>
                    </a:moveTo>
                    <a:lnTo>
                      <a:pt x="40" y="78"/>
                    </a:lnTo>
                    <a:lnTo>
                      <a:pt x="42" y="70"/>
                    </a:lnTo>
                    <a:lnTo>
                      <a:pt x="38" y="68"/>
                    </a:lnTo>
                    <a:lnTo>
                      <a:pt x="34" y="58"/>
                    </a:lnTo>
                    <a:lnTo>
                      <a:pt x="32" y="42"/>
                    </a:lnTo>
                    <a:lnTo>
                      <a:pt x="32" y="32"/>
                    </a:lnTo>
                    <a:lnTo>
                      <a:pt x="34" y="28"/>
                    </a:lnTo>
                    <a:lnTo>
                      <a:pt x="38" y="22"/>
                    </a:lnTo>
                    <a:lnTo>
                      <a:pt x="42" y="20"/>
                    </a:lnTo>
                    <a:lnTo>
                      <a:pt x="48" y="18"/>
                    </a:lnTo>
                    <a:lnTo>
                      <a:pt x="54" y="22"/>
                    </a:lnTo>
                    <a:lnTo>
                      <a:pt x="62" y="28"/>
                    </a:lnTo>
                    <a:lnTo>
                      <a:pt x="64" y="32"/>
                    </a:lnTo>
                    <a:lnTo>
                      <a:pt x="66" y="40"/>
                    </a:lnTo>
                    <a:lnTo>
                      <a:pt x="68" y="40"/>
                    </a:lnTo>
                    <a:lnTo>
                      <a:pt x="68" y="42"/>
                    </a:lnTo>
                    <a:lnTo>
                      <a:pt x="68" y="46"/>
                    </a:lnTo>
                    <a:lnTo>
                      <a:pt x="68" y="52"/>
                    </a:lnTo>
                    <a:lnTo>
                      <a:pt x="68" y="54"/>
                    </a:lnTo>
                    <a:lnTo>
                      <a:pt x="66" y="52"/>
                    </a:lnTo>
                    <a:lnTo>
                      <a:pt x="66" y="62"/>
                    </a:lnTo>
                    <a:lnTo>
                      <a:pt x="68" y="68"/>
                    </a:lnTo>
                    <a:lnTo>
                      <a:pt x="70" y="72"/>
                    </a:lnTo>
                    <a:lnTo>
                      <a:pt x="78" y="78"/>
                    </a:lnTo>
                    <a:lnTo>
                      <a:pt x="92" y="84"/>
                    </a:lnTo>
                    <a:lnTo>
                      <a:pt x="108" y="74"/>
                    </a:lnTo>
                    <a:lnTo>
                      <a:pt x="120" y="68"/>
                    </a:lnTo>
                    <a:lnTo>
                      <a:pt x="132" y="66"/>
                    </a:lnTo>
                    <a:lnTo>
                      <a:pt x="134" y="60"/>
                    </a:lnTo>
                    <a:lnTo>
                      <a:pt x="136" y="58"/>
                    </a:lnTo>
                    <a:lnTo>
                      <a:pt x="136" y="42"/>
                    </a:lnTo>
                    <a:lnTo>
                      <a:pt x="134" y="36"/>
                    </a:lnTo>
                    <a:lnTo>
                      <a:pt x="132" y="30"/>
                    </a:lnTo>
                    <a:lnTo>
                      <a:pt x="134" y="28"/>
                    </a:lnTo>
                    <a:lnTo>
                      <a:pt x="136" y="28"/>
                    </a:lnTo>
                    <a:lnTo>
                      <a:pt x="138" y="18"/>
                    </a:lnTo>
                    <a:lnTo>
                      <a:pt x="140" y="10"/>
                    </a:lnTo>
                    <a:lnTo>
                      <a:pt x="142" y="6"/>
                    </a:lnTo>
                    <a:lnTo>
                      <a:pt x="146" y="4"/>
                    </a:lnTo>
                    <a:lnTo>
                      <a:pt x="148" y="4"/>
                    </a:lnTo>
                    <a:lnTo>
                      <a:pt x="154" y="2"/>
                    </a:lnTo>
                    <a:lnTo>
                      <a:pt x="160" y="0"/>
                    </a:lnTo>
                    <a:lnTo>
                      <a:pt x="164" y="2"/>
                    </a:lnTo>
                    <a:lnTo>
                      <a:pt x="168" y="4"/>
                    </a:lnTo>
                    <a:lnTo>
                      <a:pt x="172" y="8"/>
                    </a:lnTo>
                    <a:lnTo>
                      <a:pt x="176" y="14"/>
                    </a:lnTo>
                    <a:lnTo>
                      <a:pt x="176" y="18"/>
                    </a:lnTo>
                    <a:lnTo>
                      <a:pt x="176" y="22"/>
                    </a:lnTo>
                    <a:lnTo>
                      <a:pt x="176" y="34"/>
                    </a:lnTo>
                    <a:lnTo>
                      <a:pt x="176" y="40"/>
                    </a:lnTo>
                    <a:lnTo>
                      <a:pt x="174" y="46"/>
                    </a:lnTo>
                    <a:lnTo>
                      <a:pt x="172" y="48"/>
                    </a:lnTo>
                    <a:lnTo>
                      <a:pt x="166" y="60"/>
                    </a:lnTo>
                    <a:lnTo>
                      <a:pt x="164" y="70"/>
                    </a:lnTo>
                    <a:lnTo>
                      <a:pt x="166" y="76"/>
                    </a:lnTo>
                    <a:lnTo>
                      <a:pt x="184" y="82"/>
                    </a:lnTo>
                    <a:lnTo>
                      <a:pt x="200" y="80"/>
                    </a:lnTo>
                    <a:lnTo>
                      <a:pt x="208" y="70"/>
                    </a:lnTo>
                    <a:lnTo>
                      <a:pt x="208" y="66"/>
                    </a:lnTo>
                    <a:lnTo>
                      <a:pt x="206" y="64"/>
                    </a:lnTo>
                    <a:lnTo>
                      <a:pt x="202" y="66"/>
                    </a:lnTo>
                    <a:lnTo>
                      <a:pt x="204" y="60"/>
                    </a:lnTo>
                    <a:lnTo>
                      <a:pt x="204" y="56"/>
                    </a:lnTo>
                    <a:lnTo>
                      <a:pt x="202" y="52"/>
                    </a:lnTo>
                    <a:lnTo>
                      <a:pt x="202" y="48"/>
                    </a:lnTo>
                    <a:lnTo>
                      <a:pt x="202" y="42"/>
                    </a:lnTo>
                    <a:lnTo>
                      <a:pt x="202" y="34"/>
                    </a:lnTo>
                    <a:lnTo>
                      <a:pt x="208" y="24"/>
                    </a:lnTo>
                    <a:lnTo>
                      <a:pt x="210" y="20"/>
                    </a:lnTo>
                    <a:lnTo>
                      <a:pt x="216" y="20"/>
                    </a:lnTo>
                    <a:lnTo>
                      <a:pt x="220" y="20"/>
                    </a:lnTo>
                    <a:lnTo>
                      <a:pt x="228" y="22"/>
                    </a:lnTo>
                    <a:lnTo>
                      <a:pt x="234" y="32"/>
                    </a:lnTo>
                    <a:lnTo>
                      <a:pt x="234" y="42"/>
                    </a:lnTo>
                    <a:lnTo>
                      <a:pt x="234" y="46"/>
                    </a:lnTo>
                    <a:lnTo>
                      <a:pt x="234" y="50"/>
                    </a:lnTo>
                    <a:lnTo>
                      <a:pt x="232" y="54"/>
                    </a:lnTo>
                    <a:lnTo>
                      <a:pt x="232" y="62"/>
                    </a:lnTo>
                    <a:lnTo>
                      <a:pt x="230" y="62"/>
                    </a:lnTo>
                    <a:lnTo>
                      <a:pt x="228" y="62"/>
                    </a:lnTo>
                    <a:lnTo>
                      <a:pt x="228" y="66"/>
                    </a:lnTo>
                    <a:lnTo>
                      <a:pt x="230" y="68"/>
                    </a:lnTo>
                    <a:lnTo>
                      <a:pt x="238" y="74"/>
                    </a:lnTo>
                    <a:lnTo>
                      <a:pt x="252" y="74"/>
                    </a:lnTo>
                    <a:lnTo>
                      <a:pt x="258" y="78"/>
                    </a:lnTo>
                    <a:lnTo>
                      <a:pt x="262" y="82"/>
                    </a:lnTo>
                    <a:lnTo>
                      <a:pt x="262" y="86"/>
                    </a:lnTo>
                    <a:lnTo>
                      <a:pt x="262" y="88"/>
                    </a:lnTo>
                    <a:lnTo>
                      <a:pt x="262" y="92"/>
                    </a:lnTo>
                    <a:lnTo>
                      <a:pt x="258" y="102"/>
                    </a:lnTo>
                    <a:lnTo>
                      <a:pt x="256" y="116"/>
                    </a:lnTo>
                    <a:lnTo>
                      <a:pt x="252" y="128"/>
                    </a:lnTo>
                    <a:lnTo>
                      <a:pt x="248" y="140"/>
                    </a:lnTo>
                    <a:lnTo>
                      <a:pt x="260" y="188"/>
                    </a:lnTo>
                    <a:lnTo>
                      <a:pt x="250" y="192"/>
                    </a:lnTo>
                    <a:lnTo>
                      <a:pt x="254" y="280"/>
                    </a:lnTo>
                    <a:lnTo>
                      <a:pt x="254" y="282"/>
                    </a:lnTo>
                    <a:lnTo>
                      <a:pt x="254" y="284"/>
                    </a:lnTo>
                    <a:lnTo>
                      <a:pt x="254" y="288"/>
                    </a:lnTo>
                    <a:lnTo>
                      <a:pt x="252" y="296"/>
                    </a:lnTo>
                    <a:lnTo>
                      <a:pt x="252" y="302"/>
                    </a:lnTo>
                    <a:lnTo>
                      <a:pt x="252" y="318"/>
                    </a:lnTo>
                    <a:lnTo>
                      <a:pt x="250" y="330"/>
                    </a:lnTo>
                    <a:lnTo>
                      <a:pt x="252" y="350"/>
                    </a:lnTo>
                    <a:lnTo>
                      <a:pt x="254" y="374"/>
                    </a:lnTo>
                    <a:lnTo>
                      <a:pt x="260" y="380"/>
                    </a:lnTo>
                    <a:lnTo>
                      <a:pt x="268" y="386"/>
                    </a:lnTo>
                    <a:lnTo>
                      <a:pt x="274" y="390"/>
                    </a:lnTo>
                    <a:lnTo>
                      <a:pt x="276" y="394"/>
                    </a:lnTo>
                    <a:lnTo>
                      <a:pt x="250" y="390"/>
                    </a:lnTo>
                    <a:lnTo>
                      <a:pt x="248" y="390"/>
                    </a:lnTo>
                    <a:lnTo>
                      <a:pt x="246" y="388"/>
                    </a:lnTo>
                    <a:lnTo>
                      <a:pt x="244" y="384"/>
                    </a:lnTo>
                    <a:lnTo>
                      <a:pt x="240" y="378"/>
                    </a:lnTo>
                    <a:lnTo>
                      <a:pt x="234" y="374"/>
                    </a:lnTo>
                    <a:lnTo>
                      <a:pt x="232" y="382"/>
                    </a:lnTo>
                    <a:lnTo>
                      <a:pt x="230" y="382"/>
                    </a:lnTo>
                    <a:lnTo>
                      <a:pt x="230" y="372"/>
                    </a:lnTo>
                    <a:lnTo>
                      <a:pt x="228" y="370"/>
                    </a:lnTo>
                    <a:lnTo>
                      <a:pt x="228" y="352"/>
                    </a:lnTo>
                    <a:lnTo>
                      <a:pt x="230" y="338"/>
                    </a:lnTo>
                    <a:lnTo>
                      <a:pt x="230" y="312"/>
                    </a:lnTo>
                    <a:lnTo>
                      <a:pt x="230" y="306"/>
                    </a:lnTo>
                    <a:lnTo>
                      <a:pt x="230" y="300"/>
                    </a:lnTo>
                    <a:lnTo>
                      <a:pt x="226" y="290"/>
                    </a:lnTo>
                    <a:lnTo>
                      <a:pt x="226" y="276"/>
                    </a:lnTo>
                    <a:lnTo>
                      <a:pt x="224" y="252"/>
                    </a:lnTo>
                    <a:lnTo>
                      <a:pt x="218" y="228"/>
                    </a:lnTo>
                    <a:lnTo>
                      <a:pt x="212" y="212"/>
                    </a:lnTo>
                    <a:lnTo>
                      <a:pt x="210" y="214"/>
                    </a:lnTo>
                    <a:lnTo>
                      <a:pt x="210" y="222"/>
                    </a:lnTo>
                    <a:lnTo>
                      <a:pt x="210" y="244"/>
                    </a:lnTo>
                    <a:lnTo>
                      <a:pt x="210" y="266"/>
                    </a:lnTo>
                    <a:lnTo>
                      <a:pt x="210" y="274"/>
                    </a:lnTo>
                    <a:lnTo>
                      <a:pt x="212" y="280"/>
                    </a:lnTo>
                    <a:lnTo>
                      <a:pt x="212" y="288"/>
                    </a:lnTo>
                    <a:lnTo>
                      <a:pt x="214" y="300"/>
                    </a:lnTo>
                    <a:lnTo>
                      <a:pt x="216" y="312"/>
                    </a:lnTo>
                    <a:lnTo>
                      <a:pt x="220" y="324"/>
                    </a:lnTo>
                    <a:lnTo>
                      <a:pt x="222" y="334"/>
                    </a:lnTo>
                    <a:lnTo>
                      <a:pt x="226" y="346"/>
                    </a:lnTo>
                    <a:lnTo>
                      <a:pt x="226" y="360"/>
                    </a:lnTo>
                    <a:lnTo>
                      <a:pt x="224" y="360"/>
                    </a:lnTo>
                    <a:lnTo>
                      <a:pt x="222" y="368"/>
                    </a:lnTo>
                    <a:lnTo>
                      <a:pt x="220" y="370"/>
                    </a:lnTo>
                    <a:lnTo>
                      <a:pt x="218" y="362"/>
                    </a:lnTo>
                    <a:lnTo>
                      <a:pt x="216" y="370"/>
                    </a:lnTo>
                    <a:lnTo>
                      <a:pt x="214" y="372"/>
                    </a:lnTo>
                    <a:lnTo>
                      <a:pt x="212" y="376"/>
                    </a:lnTo>
                    <a:lnTo>
                      <a:pt x="208" y="378"/>
                    </a:lnTo>
                    <a:lnTo>
                      <a:pt x="192" y="382"/>
                    </a:lnTo>
                    <a:lnTo>
                      <a:pt x="190" y="378"/>
                    </a:lnTo>
                    <a:lnTo>
                      <a:pt x="196" y="372"/>
                    </a:lnTo>
                    <a:lnTo>
                      <a:pt x="198" y="366"/>
                    </a:lnTo>
                    <a:lnTo>
                      <a:pt x="202" y="362"/>
                    </a:lnTo>
                    <a:lnTo>
                      <a:pt x="204" y="354"/>
                    </a:lnTo>
                    <a:lnTo>
                      <a:pt x="200" y="342"/>
                    </a:lnTo>
                    <a:lnTo>
                      <a:pt x="198" y="330"/>
                    </a:lnTo>
                    <a:lnTo>
                      <a:pt x="194" y="316"/>
                    </a:lnTo>
                    <a:lnTo>
                      <a:pt x="192" y="300"/>
                    </a:lnTo>
                    <a:lnTo>
                      <a:pt x="190" y="286"/>
                    </a:lnTo>
                    <a:lnTo>
                      <a:pt x="188" y="266"/>
                    </a:lnTo>
                    <a:lnTo>
                      <a:pt x="182" y="302"/>
                    </a:lnTo>
                    <a:lnTo>
                      <a:pt x="180" y="322"/>
                    </a:lnTo>
                    <a:lnTo>
                      <a:pt x="180" y="354"/>
                    </a:lnTo>
                    <a:lnTo>
                      <a:pt x="172" y="378"/>
                    </a:lnTo>
                    <a:lnTo>
                      <a:pt x="176" y="392"/>
                    </a:lnTo>
                    <a:lnTo>
                      <a:pt x="182" y="398"/>
                    </a:lnTo>
                    <a:lnTo>
                      <a:pt x="182" y="412"/>
                    </a:lnTo>
                    <a:lnTo>
                      <a:pt x="170" y="414"/>
                    </a:lnTo>
                    <a:lnTo>
                      <a:pt x="162" y="406"/>
                    </a:lnTo>
                    <a:lnTo>
                      <a:pt x="160" y="404"/>
                    </a:lnTo>
                    <a:lnTo>
                      <a:pt x="158" y="402"/>
                    </a:lnTo>
                    <a:lnTo>
                      <a:pt x="158" y="396"/>
                    </a:lnTo>
                    <a:lnTo>
                      <a:pt x="156" y="390"/>
                    </a:lnTo>
                    <a:lnTo>
                      <a:pt x="150" y="386"/>
                    </a:lnTo>
                    <a:lnTo>
                      <a:pt x="150" y="380"/>
                    </a:lnTo>
                    <a:lnTo>
                      <a:pt x="152" y="372"/>
                    </a:lnTo>
                    <a:lnTo>
                      <a:pt x="152" y="360"/>
                    </a:lnTo>
                    <a:lnTo>
                      <a:pt x="152" y="352"/>
                    </a:lnTo>
                    <a:lnTo>
                      <a:pt x="156" y="340"/>
                    </a:lnTo>
                    <a:lnTo>
                      <a:pt x="156" y="322"/>
                    </a:lnTo>
                    <a:lnTo>
                      <a:pt x="156" y="300"/>
                    </a:lnTo>
                    <a:lnTo>
                      <a:pt x="154" y="282"/>
                    </a:lnTo>
                    <a:lnTo>
                      <a:pt x="154" y="266"/>
                    </a:lnTo>
                    <a:lnTo>
                      <a:pt x="152" y="258"/>
                    </a:lnTo>
                    <a:lnTo>
                      <a:pt x="152" y="254"/>
                    </a:lnTo>
                    <a:lnTo>
                      <a:pt x="150" y="258"/>
                    </a:lnTo>
                    <a:lnTo>
                      <a:pt x="144" y="280"/>
                    </a:lnTo>
                    <a:lnTo>
                      <a:pt x="142" y="292"/>
                    </a:lnTo>
                    <a:lnTo>
                      <a:pt x="142" y="294"/>
                    </a:lnTo>
                    <a:lnTo>
                      <a:pt x="142" y="316"/>
                    </a:lnTo>
                    <a:lnTo>
                      <a:pt x="142" y="342"/>
                    </a:lnTo>
                    <a:lnTo>
                      <a:pt x="142" y="364"/>
                    </a:lnTo>
                    <a:lnTo>
                      <a:pt x="140" y="390"/>
                    </a:lnTo>
                    <a:lnTo>
                      <a:pt x="138" y="400"/>
                    </a:lnTo>
                    <a:lnTo>
                      <a:pt x="136" y="404"/>
                    </a:lnTo>
                    <a:lnTo>
                      <a:pt x="134" y="406"/>
                    </a:lnTo>
                    <a:lnTo>
                      <a:pt x="136" y="408"/>
                    </a:lnTo>
                    <a:lnTo>
                      <a:pt x="136" y="414"/>
                    </a:lnTo>
                    <a:lnTo>
                      <a:pt x="136" y="416"/>
                    </a:lnTo>
                    <a:lnTo>
                      <a:pt x="136" y="418"/>
                    </a:lnTo>
                    <a:lnTo>
                      <a:pt x="132" y="426"/>
                    </a:lnTo>
                    <a:lnTo>
                      <a:pt x="128" y="426"/>
                    </a:lnTo>
                    <a:lnTo>
                      <a:pt x="128" y="434"/>
                    </a:lnTo>
                    <a:lnTo>
                      <a:pt x="128" y="438"/>
                    </a:lnTo>
                    <a:lnTo>
                      <a:pt x="126" y="442"/>
                    </a:lnTo>
                    <a:lnTo>
                      <a:pt x="124" y="446"/>
                    </a:lnTo>
                    <a:lnTo>
                      <a:pt x="118" y="452"/>
                    </a:lnTo>
                    <a:lnTo>
                      <a:pt x="116" y="454"/>
                    </a:lnTo>
                    <a:lnTo>
                      <a:pt x="102" y="452"/>
                    </a:lnTo>
                    <a:lnTo>
                      <a:pt x="102" y="438"/>
                    </a:lnTo>
                    <a:lnTo>
                      <a:pt x="104" y="434"/>
                    </a:lnTo>
                    <a:lnTo>
                      <a:pt x="110" y="418"/>
                    </a:lnTo>
                    <a:lnTo>
                      <a:pt x="112" y="412"/>
                    </a:lnTo>
                    <a:lnTo>
                      <a:pt x="110" y="400"/>
                    </a:lnTo>
                    <a:lnTo>
                      <a:pt x="110" y="382"/>
                    </a:lnTo>
                    <a:lnTo>
                      <a:pt x="108" y="360"/>
                    </a:lnTo>
                    <a:lnTo>
                      <a:pt x="110" y="340"/>
                    </a:lnTo>
                    <a:lnTo>
                      <a:pt x="110" y="320"/>
                    </a:lnTo>
                    <a:lnTo>
                      <a:pt x="112" y="298"/>
                    </a:lnTo>
                    <a:lnTo>
                      <a:pt x="110" y="286"/>
                    </a:lnTo>
                    <a:lnTo>
                      <a:pt x="110" y="272"/>
                    </a:lnTo>
                    <a:lnTo>
                      <a:pt x="110" y="246"/>
                    </a:lnTo>
                    <a:lnTo>
                      <a:pt x="112" y="232"/>
                    </a:lnTo>
                    <a:lnTo>
                      <a:pt x="114" y="220"/>
                    </a:lnTo>
                    <a:lnTo>
                      <a:pt x="114" y="218"/>
                    </a:lnTo>
                    <a:lnTo>
                      <a:pt x="112" y="216"/>
                    </a:lnTo>
                    <a:lnTo>
                      <a:pt x="108" y="216"/>
                    </a:lnTo>
                    <a:lnTo>
                      <a:pt x="106" y="214"/>
                    </a:lnTo>
                    <a:lnTo>
                      <a:pt x="104" y="210"/>
                    </a:lnTo>
                    <a:lnTo>
                      <a:pt x="96" y="220"/>
                    </a:lnTo>
                    <a:lnTo>
                      <a:pt x="94" y="220"/>
                    </a:lnTo>
                    <a:lnTo>
                      <a:pt x="94" y="226"/>
                    </a:lnTo>
                    <a:lnTo>
                      <a:pt x="92" y="234"/>
                    </a:lnTo>
                    <a:lnTo>
                      <a:pt x="92" y="276"/>
                    </a:lnTo>
                    <a:lnTo>
                      <a:pt x="96" y="288"/>
                    </a:lnTo>
                    <a:lnTo>
                      <a:pt x="98" y="300"/>
                    </a:lnTo>
                    <a:lnTo>
                      <a:pt x="98" y="314"/>
                    </a:lnTo>
                    <a:lnTo>
                      <a:pt x="102" y="330"/>
                    </a:lnTo>
                    <a:lnTo>
                      <a:pt x="104" y="344"/>
                    </a:lnTo>
                    <a:lnTo>
                      <a:pt x="106" y="362"/>
                    </a:lnTo>
                    <a:lnTo>
                      <a:pt x="104" y="366"/>
                    </a:lnTo>
                    <a:lnTo>
                      <a:pt x="106" y="372"/>
                    </a:lnTo>
                    <a:lnTo>
                      <a:pt x="102" y="380"/>
                    </a:lnTo>
                    <a:lnTo>
                      <a:pt x="102" y="402"/>
                    </a:lnTo>
                    <a:lnTo>
                      <a:pt x="102" y="404"/>
                    </a:lnTo>
                    <a:lnTo>
                      <a:pt x="100" y="408"/>
                    </a:lnTo>
                    <a:lnTo>
                      <a:pt x="96" y="410"/>
                    </a:lnTo>
                    <a:lnTo>
                      <a:pt x="88" y="412"/>
                    </a:lnTo>
                    <a:lnTo>
                      <a:pt x="84" y="412"/>
                    </a:lnTo>
                    <a:lnTo>
                      <a:pt x="80" y="410"/>
                    </a:lnTo>
                    <a:lnTo>
                      <a:pt x="78" y="404"/>
                    </a:lnTo>
                    <a:lnTo>
                      <a:pt x="80" y="396"/>
                    </a:lnTo>
                    <a:lnTo>
                      <a:pt x="82" y="390"/>
                    </a:lnTo>
                    <a:lnTo>
                      <a:pt x="84" y="382"/>
                    </a:lnTo>
                    <a:lnTo>
                      <a:pt x="80" y="374"/>
                    </a:lnTo>
                    <a:lnTo>
                      <a:pt x="82" y="368"/>
                    </a:lnTo>
                    <a:lnTo>
                      <a:pt x="76" y="356"/>
                    </a:lnTo>
                    <a:lnTo>
                      <a:pt x="70" y="328"/>
                    </a:lnTo>
                    <a:lnTo>
                      <a:pt x="64" y="296"/>
                    </a:lnTo>
                    <a:lnTo>
                      <a:pt x="60" y="276"/>
                    </a:lnTo>
                    <a:lnTo>
                      <a:pt x="58" y="260"/>
                    </a:lnTo>
                    <a:lnTo>
                      <a:pt x="54" y="264"/>
                    </a:lnTo>
                    <a:lnTo>
                      <a:pt x="54" y="278"/>
                    </a:lnTo>
                    <a:lnTo>
                      <a:pt x="54" y="286"/>
                    </a:lnTo>
                    <a:lnTo>
                      <a:pt x="56" y="294"/>
                    </a:lnTo>
                    <a:lnTo>
                      <a:pt x="56" y="302"/>
                    </a:lnTo>
                    <a:lnTo>
                      <a:pt x="58" y="314"/>
                    </a:lnTo>
                    <a:lnTo>
                      <a:pt x="58" y="332"/>
                    </a:lnTo>
                    <a:lnTo>
                      <a:pt x="60" y="346"/>
                    </a:lnTo>
                    <a:lnTo>
                      <a:pt x="62" y="350"/>
                    </a:lnTo>
                    <a:lnTo>
                      <a:pt x="64" y="358"/>
                    </a:lnTo>
                    <a:lnTo>
                      <a:pt x="60" y="364"/>
                    </a:lnTo>
                    <a:lnTo>
                      <a:pt x="60" y="376"/>
                    </a:lnTo>
                    <a:lnTo>
                      <a:pt x="54" y="380"/>
                    </a:lnTo>
                    <a:lnTo>
                      <a:pt x="52" y="378"/>
                    </a:lnTo>
                    <a:lnTo>
                      <a:pt x="46" y="386"/>
                    </a:lnTo>
                    <a:lnTo>
                      <a:pt x="44" y="390"/>
                    </a:lnTo>
                    <a:lnTo>
                      <a:pt x="42" y="392"/>
                    </a:lnTo>
                    <a:lnTo>
                      <a:pt x="38" y="394"/>
                    </a:lnTo>
                    <a:lnTo>
                      <a:pt x="32" y="394"/>
                    </a:lnTo>
                    <a:lnTo>
                      <a:pt x="24" y="390"/>
                    </a:lnTo>
                    <a:lnTo>
                      <a:pt x="22" y="386"/>
                    </a:lnTo>
                    <a:lnTo>
                      <a:pt x="28" y="380"/>
                    </a:lnTo>
                    <a:lnTo>
                      <a:pt x="34" y="372"/>
                    </a:lnTo>
                    <a:lnTo>
                      <a:pt x="38" y="366"/>
                    </a:lnTo>
                    <a:lnTo>
                      <a:pt x="38" y="358"/>
                    </a:lnTo>
                    <a:lnTo>
                      <a:pt x="32" y="354"/>
                    </a:lnTo>
                    <a:lnTo>
                      <a:pt x="32" y="350"/>
                    </a:lnTo>
                    <a:lnTo>
                      <a:pt x="30" y="334"/>
                    </a:lnTo>
                    <a:lnTo>
                      <a:pt x="28" y="322"/>
                    </a:lnTo>
                    <a:lnTo>
                      <a:pt x="26" y="304"/>
                    </a:lnTo>
                    <a:lnTo>
                      <a:pt x="20" y="280"/>
                    </a:lnTo>
                    <a:lnTo>
                      <a:pt x="16" y="258"/>
                    </a:lnTo>
                    <a:lnTo>
                      <a:pt x="12" y="236"/>
                    </a:lnTo>
                    <a:lnTo>
                      <a:pt x="10" y="230"/>
                    </a:lnTo>
                    <a:lnTo>
                      <a:pt x="2" y="218"/>
                    </a:lnTo>
                    <a:lnTo>
                      <a:pt x="0" y="206"/>
                    </a:lnTo>
                    <a:lnTo>
                      <a:pt x="2" y="188"/>
                    </a:lnTo>
                    <a:lnTo>
                      <a:pt x="2" y="164"/>
                    </a:lnTo>
                    <a:lnTo>
                      <a:pt x="6" y="148"/>
                    </a:lnTo>
                    <a:lnTo>
                      <a:pt x="8" y="128"/>
                    </a:lnTo>
                    <a:lnTo>
                      <a:pt x="10" y="106"/>
                    </a:lnTo>
                    <a:lnTo>
                      <a:pt x="12" y="94"/>
                    </a:lnTo>
                    <a:lnTo>
                      <a:pt x="12" y="92"/>
                    </a:lnTo>
                    <a:lnTo>
                      <a:pt x="18" y="88"/>
                    </a:lnTo>
                    <a:close/>
                  </a:path>
                </a:pathLst>
              </a:custGeom>
              <a:solidFill>
                <a:schemeClr val="tx1"/>
              </a:solidFill>
              <a:ln w="9525">
                <a:noFill/>
                <a:round/>
                <a:headEnd/>
                <a:tailEnd/>
              </a:ln>
            </p:spPr>
            <p:txBody>
              <a:bodyPr/>
              <a:lstStyle/>
              <a:p>
                <a:pPr algn="ctr" rtl="0" fontAlgn="base">
                  <a:spcBef>
                    <a:spcPct val="50000"/>
                  </a:spcBef>
                  <a:spcAft>
                    <a:spcPct val="0"/>
                  </a:spcAft>
                </a:pPr>
                <a:endParaRPr lang="en-US" kern="1200">
                  <a:solidFill>
                    <a:srgbClr val="000000"/>
                  </a:solidFill>
                  <a:latin typeface="Futura Bk" pitchFamily="34" charset="0"/>
                  <a:ea typeface="+mn-ea"/>
                  <a:cs typeface="+mn-cs"/>
                </a:endParaRPr>
              </a:p>
            </p:txBody>
          </p:sp>
          <p:sp>
            <p:nvSpPr>
              <p:cNvPr id="390155" name="Freeform 31"/>
              <p:cNvSpPr>
                <a:spLocks/>
              </p:cNvSpPr>
              <p:nvPr/>
            </p:nvSpPr>
            <p:spPr bwMode="auto">
              <a:xfrm>
                <a:off x="352" y="2803"/>
                <a:ext cx="851" cy="1400"/>
              </a:xfrm>
              <a:custGeom>
                <a:avLst/>
                <a:gdLst>
                  <a:gd name="T0" fmla="*/ 2147483647 w 276"/>
                  <a:gd name="T1" fmla="*/ 2147483647 h 454"/>
                  <a:gd name="T2" fmla="*/ 2147483647 w 276"/>
                  <a:gd name="T3" fmla="*/ 2147483647 h 454"/>
                  <a:gd name="T4" fmla="*/ 2147483647 w 276"/>
                  <a:gd name="T5" fmla="*/ 2147483647 h 454"/>
                  <a:gd name="T6" fmla="*/ 2147483647 w 276"/>
                  <a:gd name="T7" fmla="*/ 2147483647 h 454"/>
                  <a:gd name="T8" fmla="*/ 2147483647 w 276"/>
                  <a:gd name="T9" fmla="*/ 2147483647 h 454"/>
                  <a:gd name="T10" fmla="*/ 2147483647 w 276"/>
                  <a:gd name="T11" fmla="*/ 2147483647 h 454"/>
                  <a:gd name="T12" fmla="*/ 2147483647 w 276"/>
                  <a:gd name="T13" fmla="*/ 2147483647 h 454"/>
                  <a:gd name="T14" fmla="*/ 2147483647 w 276"/>
                  <a:gd name="T15" fmla="*/ 2147483647 h 454"/>
                  <a:gd name="T16" fmla="*/ 2147483647 w 276"/>
                  <a:gd name="T17" fmla="*/ 2147483647 h 454"/>
                  <a:gd name="T18" fmla="*/ 2147483647 w 276"/>
                  <a:gd name="T19" fmla="*/ 2147483647 h 454"/>
                  <a:gd name="T20" fmla="*/ 2147483647 w 276"/>
                  <a:gd name="T21" fmla="*/ 2147483647 h 454"/>
                  <a:gd name="T22" fmla="*/ 2147483647 w 276"/>
                  <a:gd name="T23" fmla="*/ 2147483647 h 454"/>
                  <a:gd name="T24" fmla="*/ 2147483647 w 276"/>
                  <a:gd name="T25" fmla="*/ 2147483647 h 454"/>
                  <a:gd name="T26" fmla="*/ 2147483647 w 276"/>
                  <a:gd name="T27" fmla="*/ 2147483647 h 454"/>
                  <a:gd name="T28" fmla="*/ 2147483647 w 276"/>
                  <a:gd name="T29" fmla="*/ 2147483647 h 454"/>
                  <a:gd name="T30" fmla="*/ 2147483647 w 276"/>
                  <a:gd name="T31" fmla="*/ 2147483647 h 454"/>
                  <a:gd name="T32" fmla="*/ 2147483647 w 276"/>
                  <a:gd name="T33" fmla="*/ 2147483647 h 454"/>
                  <a:gd name="T34" fmla="*/ 2147483647 w 276"/>
                  <a:gd name="T35" fmla="*/ 2147483647 h 454"/>
                  <a:gd name="T36" fmla="*/ 2147483647 w 276"/>
                  <a:gd name="T37" fmla="*/ 2147483647 h 454"/>
                  <a:gd name="T38" fmla="*/ 2147483647 w 276"/>
                  <a:gd name="T39" fmla="*/ 2147483647 h 454"/>
                  <a:gd name="T40" fmla="*/ 2147483647 w 276"/>
                  <a:gd name="T41" fmla="*/ 2147483647 h 454"/>
                  <a:gd name="T42" fmla="*/ 2147483647 w 276"/>
                  <a:gd name="T43" fmla="*/ 2147483647 h 454"/>
                  <a:gd name="T44" fmla="*/ 2147483647 w 276"/>
                  <a:gd name="T45" fmla="*/ 2147483647 h 454"/>
                  <a:gd name="T46" fmla="*/ 2147483647 w 276"/>
                  <a:gd name="T47" fmla="*/ 2147483647 h 454"/>
                  <a:gd name="T48" fmla="*/ 2147483647 w 276"/>
                  <a:gd name="T49" fmla="*/ 2147483647 h 454"/>
                  <a:gd name="T50" fmla="*/ 2147483647 w 276"/>
                  <a:gd name="T51" fmla="*/ 2147483647 h 454"/>
                  <a:gd name="T52" fmla="*/ 2147483647 w 276"/>
                  <a:gd name="T53" fmla="*/ 2147483647 h 454"/>
                  <a:gd name="T54" fmla="*/ 2147483647 w 276"/>
                  <a:gd name="T55" fmla="*/ 2147483647 h 454"/>
                  <a:gd name="T56" fmla="*/ 2147483647 w 276"/>
                  <a:gd name="T57" fmla="*/ 2147483647 h 454"/>
                  <a:gd name="T58" fmla="*/ 2147483647 w 276"/>
                  <a:gd name="T59" fmla="*/ 2147483647 h 454"/>
                  <a:gd name="T60" fmla="*/ 2147483647 w 276"/>
                  <a:gd name="T61" fmla="*/ 2147483647 h 454"/>
                  <a:gd name="T62" fmla="*/ 2147483647 w 276"/>
                  <a:gd name="T63" fmla="*/ 2147483647 h 454"/>
                  <a:gd name="T64" fmla="*/ 2147483647 w 276"/>
                  <a:gd name="T65" fmla="*/ 2147483647 h 454"/>
                  <a:gd name="T66" fmla="*/ 2147483647 w 276"/>
                  <a:gd name="T67" fmla="*/ 2147483647 h 454"/>
                  <a:gd name="T68" fmla="*/ 2147483647 w 276"/>
                  <a:gd name="T69" fmla="*/ 2147483647 h 454"/>
                  <a:gd name="T70" fmla="*/ 2147483647 w 276"/>
                  <a:gd name="T71" fmla="*/ 2147483647 h 454"/>
                  <a:gd name="T72" fmla="*/ 2147483647 w 276"/>
                  <a:gd name="T73" fmla="*/ 2147483647 h 454"/>
                  <a:gd name="T74" fmla="*/ 2147483647 w 276"/>
                  <a:gd name="T75" fmla="*/ 2147483647 h 454"/>
                  <a:gd name="T76" fmla="*/ 2147483647 w 276"/>
                  <a:gd name="T77" fmla="*/ 2147483647 h 454"/>
                  <a:gd name="T78" fmla="*/ 2147483647 w 276"/>
                  <a:gd name="T79" fmla="*/ 2147483647 h 454"/>
                  <a:gd name="T80" fmla="*/ 2147483647 w 276"/>
                  <a:gd name="T81" fmla="*/ 2147483647 h 454"/>
                  <a:gd name="T82" fmla="*/ 2147483647 w 276"/>
                  <a:gd name="T83" fmla="*/ 2147483647 h 454"/>
                  <a:gd name="T84" fmla="*/ 2147483647 w 276"/>
                  <a:gd name="T85" fmla="*/ 2147483647 h 454"/>
                  <a:gd name="T86" fmla="*/ 2147483647 w 276"/>
                  <a:gd name="T87" fmla="*/ 2147483647 h 454"/>
                  <a:gd name="T88" fmla="*/ 2147483647 w 276"/>
                  <a:gd name="T89" fmla="*/ 2147483647 h 454"/>
                  <a:gd name="T90" fmla="*/ 2147483647 w 276"/>
                  <a:gd name="T91" fmla="*/ 2147483647 h 454"/>
                  <a:gd name="T92" fmla="*/ 2147483647 w 276"/>
                  <a:gd name="T93" fmla="*/ 2147483647 h 454"/>
                  <a:gd name="T94" fmla="*/ 2147483647 w 276"/>
                  <a:gd name="T95" fmla="*/ 2147483647 h 454"/>
                  <a:gd name="T96" fmla="*/ 2147483647 w 276"/>
                  <a:gd name="T97" fmla="*/ 2147483647 h 454"/>
                  <a:gd name="T98" fmla="*/ 2147483647 w 276"/>
                  <a:gd name="T99" fmla="*/ 2147483647 h 454"/>
                  <a:gd name="T100" fmla="*/ 2147483647 w 276"/>
                  <a:gd name="T101" fmla="*/ 2147483647 h 454"/>
                  <a:gd name="T102" fmla="*/ 2147483647 w 276"/>
                  <a:gd name="T103" fmla="*/ 2147483647 h 454"/>
                  <a:gd name="T104" fmla="*/ 2147483647 w 276"/>
                  <a:gd name="T105" fmla="*/ 2147483647 h 454"/>
                  <a:gd name="T106" fmla="*/ 2147483647 w 276"/>
                  <a:gd name="T107" fmla="*/ 2147483647 h 454"/>
                  <a:gd name="T108" fmla="*/ 2147483647 w 276"/>
                  <a:gd name="T109" fmla="*/ 2147483647 h 454"/>
                  <a:gd name="T110" fmla="*/ 2147483647 w 276"/>
                  <a:gd name="T111" fmla="*/ 2147483647 h 454"/>
                  <a:gd name="T112" fmla="*/ 2147483647 w 276"/>
                  <a:gd name="T113" fmla="*/ 2147483647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6"/>
                  <a:gd name="T172" fmla="*/ 0 h 454"/>
                  <a:gd name="T173" fmla="*/ 276 w 276"/>
                  <a:gd name="T174" fmla="*/ 454 h 4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6" h="454">
                    <a:moveTo>
                      <a:pt x="18" y="88"/>
                    </a:moveTo>
                    <a:lnTo>
                      <a:pt x="40" y="78"/>
                    </a:lnTo>
                    <a:lnTo>
                      <a:pt x="42" y="70"/>
                    </a:lnTo>
                    <a:lnTo>
                      <a:pt x="38" y="68"/>
                    </a:lnTo>
                    <a:lnTo>
                      <a:pt x="34" y="58"/>
                    </a:lnTo>
                    <a:lnTo>
                      <a:pt x="32" y="42"/>
                    </a:lnTo>
                    <a:lnTo>
                      <a:pt x="32" y="32"/>
                    </a:lnTo>
                    <a:lnTo>
                      <a:pt x="34" y="28"/>
                    </a:lnTo>
                    <a:lnTo>
                      <a:pt x="38" y="22"/>
                    </a:lnTo>
                    <a:lnTo>
                      <a:pt x="42" y="20"/>
                    </a:lnTo>
                    <a:lnTo>
                      <a:pt x="48" y="18"/>
                    </a:lnTo>
                    <a:lnTo>
                      <a:pt x="54" y="22"/>
                    </a:lnTo>
                    <a:lnTo>
                      <a:pt x="62" y="28"/>
                    </a:lnTo>
                    <a:lnTo>
                      <a:pt x="64" y="32"/>
                    </a:lnTo>
                    <a:lnTo>
                      <a:pt x="66" y="40"/>
                    </a:lnTo>
                    <a:lnTo>
                      <a:pt x="68" y="40"/>
                    </a:lnTo>
                    <a:lnTo>
                      <a:pt x="68" y="42"/>
                    </a:lnTo>
                    <a:lnTo>
                      <a:pt x="68" y="46"/>
                    </a:lnTo>
                    <a:lnTo>
                      <a:pt x="68" y="52"/>
                    </a:lnTo>
                    <a:lnTo>
                      <a:pt x="68" y="54"/>
                    </a:lnTo>
                    <a:lnTo>
                      <a:pt x="66" y="52"/>
                    </a:lnTo>
                    <a:lnTo>
                      <a:pt x="66" y="62"/>
                    </a:lnTo>
                    <a:lnTo>
                      <a:pt x="68" y="68"/>
                    </a:lnTo>
                    <a:lnTo>
                      <a:pt x="70" y="72"/>
                    </a:lnTo>
                    <a:lnTo>
                      <a:pt x="78" y="78"/>
                    </a:lnTo>
                    <a:lnTo>
                      <a:pt x="92" y="84"/>
                    </a:lnTo>
                    <a:lnTo>
                      <a:pt x="108" y="74"/>
                    </a:lnTo>
                    <a:lnTo>
                      <a:pt x="120" y="68"/>
                    </a:lnTo>
                    <a:lnTo>
                      <a:pt x="132" y="66"/>
                    </a:lnTo>
                    <a:lnTo>
                      <a:pt x="134" y="60"/>
                    </a:lnTo>
                    <a:lnTo>
                      <a:pt x="136" y="58"/>
                    </a:lnTo>
                    <a:lnTo>
                      <a:pt x="136" y="42"/>
                    </a:lnTo>
                    <a:lnTo>
                      <a:pt x="134" y="36"/>
                    </a:lnTo>
                    <a:lnTo>
                      <a:pt x="132" y="30"/>
                    </a:lnTo>
                    <a:lnTo>
                      <a:pt x="134" y="28"/>
                    </a:lnTo>
                    <a:lnTo>
                      <a:pt x="136" y="28"/>
                    </a:lnTo>
                    <a:lnTo>
                      <a:pt x="138" y="18"/>
                    </a:lnTo>
                    <a:lnTo>
                      <a:pt x="140" y="10"/>
                    </a:lnTo>
                    <a:lnTo>
                      <a:pt x="142" y="6"/>
                    </a:lnTo>
                    <a:lnTo>
                      <a:pt x="146" y="4"/>
                    </a:lnTo>
                    <a:lnTo>
                      <a:pt x="148" y="4"/>
                    </a:lnTo>
                    <a:lnTo>
                      <a:pt x="154" y="2"/>
                    </a:lnTo>
                    <a:lnTo>
                      <a:pt x="160" y="0"/>
                    </a:lnTo>
                    <a:lnTo>
                      <a:pt x="164" y="2"/>
                    </a:lnTo>
                    <a:lnTo>
                      <a:pt x="168" y="4"/>
                    </a:lnTo>
                    <a:lnTo>
                      <a:pt x="172" y="8"/>
                    </a:lnTo>
                    <a:lnTo>
                      <a:pt x="176" y="14"/>
                    </a:lnTo>
                    <a:lnTo>
                      <a:pt x="176" y="18"/>
                    </a:lnTo>
                    <a:lnTo>
                      <a:pt x="176" y="22"/>
                    </a:lnTo>
                    <a:lnTo>
                      <a:pt x="176" y="34"/>
                    </a:lnTo>
                    <a:lnTo>
                      <a:pt x="176" y="40"/>
                    </a:lnTo>
                    <a:lnTo>
                      <a:pt x="174" y="46"/>
                    </a:lnTo>
                    <a:lnTo>
                      <a:pt x="172" y="48"/>
                    </a:lnTo>
                    <a:lnTo>
                      <a:pt x="166" y="60"/>
                    </a:lnTo>
                    <a:lnTo>
                      <a:pt x="164" y="70"/>
                    </a:lnTo>
                    <a:lnTo>
                      <a:pt x="166" y="76"/>
                    </a:lnTo>
                    <a:lnTo>
                      <a:pt x="184" y="82"/>
                    </a:lnTo>
                    <a:lnTo>
                      <a:pt x="200" y="80"/>
                    </a:lnTo>
                    <a:lnTo>
                      <a:pt x="208" y="70"/>
                    </a:lnTo>
                    <a:lnTo>
                      <a:pt x="208" y="66"/>
                    </a:lnTo>
                    <a:lnTo>
                      <a:pt x="206" y="64"/>
                    </a:lnTo>
                    <a:lnTo>
                      <a:pt x="202" y="66"/>
                    </a:lnTo>
                    <a:lnTo>
                      <a:pt x="204" y="60"/>
                    </a:lnTo>
                    <a:lnTo>
                      <a:pt x="204" y="56"/>
                    </a:lnTo>
                    <a:lnTo>
                      <a:pt x="202" y="52"/>
                    </a:lnTo>
                    <a:lnTo>
                      <a:pt x="202" y="48"/>
                    </a:lnTo>
                    <a:lnTo>
                      <a:pt x="202" y="42"/>
                    </a:lnTo>
                    <a:lnTo>
                      <a:pt x="202" y="34"/>
                    </a:lnTo>
                    <a:lnTo>
                      <a:pt x="208" y="24"/>
                    </a:lnTo>
                    <a:lnTo>
                      <a:pt x="210" y="20"/>
                    </a:lnTo>
                    <a:lnTo>
                      <a:pt x="216" y="20"/>
                    </a:lnTo>
                    <a:lnTo>
                      <a:pt x="220" y="20"/>
                    </a:lnTo>
                    <a:lnTo>
                      <a:pt x="228" y="22"/>
                    </a:lnTo>
                    <a:lnTo>
                      <a:pt x="234" y="32"/>
                    </a:lnTo>
                    <a:lnTo>
                      <a:pt x="234" y="42"/>
                    </a:lnTo>
                    <a:lnTo>
                      <a:pt x="234" y="46"/>
                    </a:lnTo>
                    <a:lnTo>
                      <a:pt x="234" y="50"/>
                    </a:lnTo>
                    <a:lnTo>
                      <a:pt x="232" y="54"/>
                    </a:lnTo>
                    <a:lnTo>
                      <a:pt x="232" y="62"/>
                    </a:lnTo>
                    <a:lnTo>
                      <a:pt x="230" y="62"/>
                    </a:lnTo>
                    <a:lnTo>
                      <a:pt x="228" y="62"/>
                    </a:lnTo>
                    <a:lnTo>
                      <a:pt x="228" y="66"/>
                    </a:lnTo>
                    <a:lnTo>
                      <a:pt x="230" y="68"/>
                    </a:lnTo>
                    <a:lnTo>
                      <a:pt x="238" y="74"/>
                    </a:lnTo>
                    <a:lnTo>
                      <a:pt x="252" y="74"/>
                    </a:lnTo>
                    <a:lnTo>
                      <a:pt x="258" y="78"/>
                    </a:lnTo>
                    <a:lnTo>
                      <a:pt x="262" y="82"/>
                    </a:lnTo>
                    <a:lnTo>
                      <a:pt x="262" y="86"/>
                    </a:lnTo>
                    <a:lnTo>
                      <a:pt x="262" y="88"/>
                    </a:lnTo>
                    <a:lnTo>
                      <a:pt x="262" y="92"/>
                    </a:lnTo>
                    <a:lnTo>
                      <a:pt x="258" y="102"/>
                    </a:lnTo>
                    <a:lnTo>
                      <a:pt x="256" y="116"/>
                    </a:lnTo>
                    <a:lnTo>
                      <a:pt x="252" y="128"/>
                    </a:lnTo>
                    <a:lnTo>
                      <a:pt x="248" y="140"/>
                    </a:lnTo>
                    <a:lnTo>
                      <a:pt x="260" y="188"/>
                    </a:lnTo>
                    <a:lnTo>
                      <a:pt x="250" y="192"/>
                    </a:lnTo>
                    <a:lnTo>
                      <a:pt x="254" y="280"/>
                    </a:lnTo>
                    <a:lnTo>
                      <a:pt x="254" y="282"/>
                    </a:lnTo>
                    <a:lnTo>
                      <a:pt x="254" y="284"/>
                    </a:lnTo>
                    <a:lnTo>
                      <a:pt x="254" y="288"/>
                    </a:lnTo>
                    <a:lnTo>
                      <a:pt x="252" y="296"/>
                    </a:lnTo>
                    <a:lnTo>
                      <a:pt x="252" y="302"/>
                    </a:lnTo>
                    <a:lnTo>
                      <a:pt x="252" y="318"/>
                    </a:lnTo>
                    <a:lnTo>
                      <a:pt x="250" y="330"/>
                    </a:lnTo>
                    <a:lnTo>
                      <a:pt x="252" y="350"/>
                    </a:lnTo>
                    <a:lnTo>
                      <a:pt x="254" y="374"/>
                    </a:lnTo>
                    <a:lnTo>
                      <a:pt x="260" y="380"/>
                    </a:lnTo>
                    <a:lnTo>
                      <a:pt x="268" y="386"/>
                    </a:lnTo>
                    <a:lnTo>
                      <a:pt x="274" y="390"/>
                    </a:lnTo>
                    <a:lnTo>
                      <a:pt x="276" y="394"/>
                    </a:lnTo>
                    <a:lnTo>
                      <a:pt x="250" y="390"/>
                    </a:lnTo>
                    <a:lnTo>
                      <a:pt x="248" y="390"/>
                    </a:lnTo>
                    <a:lnTo>
                      <a:pt x="246" y="388"/>
                    </a:lnTo>
                    <a:lnTo>
                      <a:pt x="244" y="384"/>
                    </a:lnTo>
                    <a:lnTo>
                      <a:pt x="240" y="378"/>
                    </a:lnTo>
                    <a:lnTo>
                      <a:pt x="234" y="374"/>
                    </a:lnTo>
                    <a:lnTo>
                      <a:pt x="232" y="382"/>
                    </a:lnTo>
                    <a:lnTo>
                      <a:pt x="230" y="382"/>
                    </a:lnTo>
                    <a:lnTo>
                      <a:pt x="230" y="372"/>
                    </a:lnTo>
                    <a:lnTo>
                      <a:pt x="228" y="370"/>
                    </a:lnTo>
                    <a:lnTo>
                      <a:pt x="228" y="352"/>
                    </a:lnTo>
                    <a:lnTo>
                      <a:pt x="230" y="338"/>
                    </a:lnTo>
                    <a:lnTo>
                      <a:pt x="230" y="312"/>
                    </a:lnTo>
                    <a:lnTo>
                      <a:pt x="230" y="306"/>
                    </a:lnTo>
                    <a:lnTo>
                      <a:pt x="230" y="300"/>
                    </a:lnTo>
                    <a:lnTo>
                      <a:pt x="226" y="290"/>
                    </a:lnTo>
                    <a:lnTo>
                      <a:pt x="226" y="276"/>
                    </a:lnTo>
                    <a:lnTo>
                      <a:pt x="224" y="252"/>
                    </a:lnTo>
                    <a:lnTo>
                      <a:pt x="218" y="228"/>
                    </a:lnTo>
                    <a:lnTo>
                      <a:pt x="212" y="212"/>
                    </a:lnTo>
                    <a:lnTo>
                      <a:pt x="210" y="214"/>
                    </a:lnTo>
                    <a:lnTo>
                      <a:pt x="210" y="222"/>
                    </a:lnTo>
                    <a:lnTo>
                      <a:pt x="210" y="244"/>
                    </a:lnTo>
                    <a:lnTo>
                      <a:pt x="210" y="266"/>
                    </a:lnTo>
                    <a:lnTo>
                      <a:pt x="210" y="274"/>
                    </a:lnTo>
                    <a:lnTo>
                      <a:pt x="212" y="280"/>
                    </a:lnTo>
                    <a:lnTo>
                      <a:pt x="212" y="288"/>
                    </a:lnTo>
                    <a:lnTo>
                      <a:pt x="214" y="300"/>
                    </a:lnTo>
                    <a:lnTo>
                      <a:pt x="216" y="312"/>
                    </a:lnTo>
                    <a:lnTo>
                      <a:pt x="220" y="324"/>
                    </a:lnTo>
                    <a:lnTo>
                      <a:pt x="222" y="334"/>
                    </a:lnTo>
                    <a:lnTo>
                      <a:pt x="226" y="346"/>
                    </a:lnTo>
                    <a:lnTo>
                      <a:pt x="226" y="360"/>
                    </a:lnTo>
                    <a:lnTo>
                      <a:pt x="224" y="360"/>
                    </a:lnTo>
                    <a:lnTo>
                      <a:pt x="222" y="368"/>
                    </a:lnTo>
                    <a:lnTo>
                      <a:pt x="220" y="370"/>
                    </a:lnTo>
                    <a:lnTo>
                      <a:pt x="218" y="362"/>
                    </a:lnTo>
                    <a:lnTo>
                      <a:pt x="216" y="370"/>
                    </a:lnTo>
                    <a:lnTo>
                      <a:pt x="214" y="372"/>
                    </a:lnTo>
                    <a:lnTo>
                      <a:pt x="212" y="376"/>
                    </a:lnTo>
                    <a:lnTo>
                      <a:pt x="208" y="378"/>
                    </a:lnTo>
                    <a:lnTo>
                      <a:pt x="192" y="382"/>
                    </a:lnTo>
                    <a:lnTo>
                      <a:pt x="190" y="378"/>
                    </a:lnTo>
                    <a:lnTo>
                      <a:pt x="196" y="372"/>
                    </a:lnTo>
                    <a:lnTo>
                      <a:pt x="198" y="366"/>
                    </a:lnTo>
                    <a:lnTo>
                      <a:pt x="202" y="362"/>
                    </a:lnTo>
                    <a:lnTo>
                      <a:pt x="204" y="354"/>
                    </a:lnTo>
                    <a:lnTo>
                      <a:pt x="200" y="342"/>
                    </a:lnTo>
                    <a:lnTo>
                      <a:pt x="198" y="330"/>
                    </a:lnTo>
                    <a:lnTo>
                      <a:pt x="194" y="316"/>
                    </a:lnTo>
                    <a:lnTo>
                      <a:pt x="192" y="300"/>
                    </a:lnTo>
                    <a:lnTo>
                      <a:pt x="190" y="286"/>
                    </a:lnTo>
                    <a:lnTo>
                      <a:pt x="188" y="266"/>
                    </a:lnTo>
                    <a:lnTo>
                      <a:pt x="182" y="302"/>
                    </a:lnTo>
                    <a:lnTo>
                      <a:pt x="180" y="322"/>
                    </a:lnTo>
                    <a:lnTo>
                      <a:pt x="180" y="354"/>
                    </a:lnTo>
                    <a:lnTo>
                      <a:pt x="172" y="378"/>
                    </a:lnTo>
                    <a:lnTo>
                      <a:pt x="176" y="392"/>
                    </a:lnTo>
                    <a:lnTo>
                      <a:pt x="182" y="398"/>
                    </a:lnTo>
                    <a:lnTo>
                      <a:pt x="182" y="412"/>
                    </a:lnTo>
                    <a:lnTo>
                      <a:pt x="170" y="414"/>
                    </a:lnTo>
                    <a:lnTo>
                      <a:pt x="162" y="406"/>
                    </a:lnTo>
                    <a:lnTo>
                      <a:pt x="160" y="404"/>
                    </a:lnTo>
                    <a:lnTo>
                      <a:pt x="158" y="402"/>
                    </a:lnTo>
                    <a:lnTo>
                      <a:pt x="158" y="396"/>
                    </a:lnTo>
                    <a:lnTo>
                      <a:pt x="156" y="390"/>
                    </a:lnTo>
                    <a:lnTo>
                      <a:pt x="150" y="386"/>
                    </a:lnTo>
                    <a:lnTo>
                      <a:pt x="150" y="380"/>
                    </a:lnTo>
                    <a:lnTo>
                      <a:pt x="152" y="372"/>
                    </a:lnTo>
                    <a:lnTo>
                      <a:pt x="152" y="360"/>
                    </a:lnTo>
                    <a:lnTo>
                      <a:pt x="152" y="352"/>
                    </a:lnTo>
                    <a:lnTo>
                      <a:pt x="156" y="340"/>
                    </a:lnTo>
                    <a:lnTo>
                      <a:pt x="156" y="322"/>
                    </a:lnTo>
                    <a:lnTo>
                      <a:pt x="156" y="300"/>
                    </a:lnTo>
                    <a:lnTo>
                      <a:pt x="154" y="282"/>
                    </a:lnTo>
                    <a:lnTo>
                      <a:pt x="154" y="266"/>
                    </a:lnTo>
                    <a:lnTo>
                      <a:pt x="152" y="258"/>
                    </a:lnTo>
                    <a:lnTo>
                      <a:pt x="152" y="254"/>
                    </a:lnTo>
                    <a:lnTo>
                      <a:pt x="150" y="258"/>
                    </a:lnTo>
                    <a:lnTo>
                      <a:pt x="144" y="280"/>
                    </a:lnTo>
                    <a:lnTo>
                      <a:pt x="142" y="292"/>
                    </a:lnTo>
                    <a:lnTo>
                      <a:pt x="142" y="294"/>
                    </a:lnTo>
                    <a:lnTo>
                      <a:pt x="142" y="316"/>
                    </a:lnTo>
                    <a:lnTo>
                      <a:pt x="142" y="342"/>
                    </a:lnTo>
                    <a:lnTo>
                      <a:pt x="142" y="364"/>
                    </a:lnTo>
                    <a:lnTo>
                      <a:pt x="140" y="390"/>
                    </a:lnTo>
                    <a:lnTo>
                      <a:pt x="138" y="400"/>
                    </a:lnTo>
                    <a:lnTo>
                      <a:pt x="136" y="404"/>
                    </a:lnTo>
                    <a:lnTo>
                      <a:pt x="134" y="406"/>
                    </a:lnTo>
                    <a:lnTo>
                      <a:pt x="136" y="408"/>
                    </a:lnTo>
                    <a:lnTo>
                      <a:pt x="136" y="414"/>
                    </a:lnTo>
                    <a:lnTo>
                      <a:pt x="136" y="416"/>
                    </a:lnTo>
                    <a:lnTo>
                      <a:pt x="136" y="418"/>
                    </a:lnTo>
                    <a:lnTo>
                      <a:pt x="132" y="426"/>
                    </a:lnTo>
                    <a:lnTo>
                      <a:pt x="128" y="426"/>
                    </a:lnTo>
                    <a:lnTo>
                      <a:pt x="128" y="434"/>
                    </a:lnTo>
                    <a:lnTo>
                      <a:pt x="128" y="438"/>
                    </a:lnTo>
                    <a:lnTo>
                      <a:pt x="126" y="442"/>
                    </a:lnTo>
                    <a:lnTo>
                      <a:pt x="124" y="446"/>
                    </a:lnTo>
                    <a:lnTo>
                      <a:pt x="118" y="452"/>
                    </a:lnTo>
                    <a:lnTo>
                      <a:pt x="116" y="454"/>
                    </a:lnTo>
                    <a:lnTo>
                      <a:pt x="102" y="452"/>
                    </a:lnTo>
                    <a:lnTo>
                      <a:pt x="102" y="438"/>
                    </a:lnTo>
                    <a:lnTo>
                      <a:pt x="104" y="434"/>
                    </a:lnTo>
                    <a:lnTo>
                      <a:pt x="110" y="418"/>
                    </a:lnTo>
                    <a:lnTo>
                      <a:pt x="112" y="412"/>
                    </a:lnTo>
                    <a:lnTo>
                      <a:pt x="110" y="400"/>
                    </a:lnTo>
                    <a:lnTo>
                      <a:pt x="110" y="382"/>
                    </a:lnTo>
                    <a:lnTo>
                      <a:pt x="108" y="360"/>
                    </a:lnTo>
                    <a:lnTo>
                      <a:pt x="110" y="340"/>
                    </a:lnTo>
                    <a:lnTo>
                      <a:pt x="110" y="320"/>
                    </a:lnTo>
                    <a:lnTo>
                      <a:pt x="112" y="298"/>
                    </a:lnTo>
                    <a:lnTo>
                      <a:pt x="110" y="286"/>
                    </a:lnTo>
                    <a:lnTo>
                      <a:pt x="110" y="272"/>
                    </a:lnTo>
                    <a:lnTo>
                      <a:pt x="110" y="246"/>
                    </a:lnTo>
                    <a:lnTo>
                      <a:pt x="112" y="232"/>
                    </a:lnTo>
                    <a:lnTo>
                      <a:pt x="114" y="220"/>
                    </a:lnTo>
                    <a:lnTo>
                      <a:pt x="114" y="218"/>
                    </a:lnTo>
                    <a:lnTo>
                      <a:pt x="112" y="216"/>
                    </a:lnTo>
                    <a:lnTo>
                      <a:pt x="108" y="216"/>
                    </a:lnTo>
                    <a:lnTo>
                      <a:pt x="106" y="214"/>
                    </a:lnTo>
                    <a:lnTo>
                      <a:pt x="104" y="210"/>
                    </a:lnTo>
                    <a:lnTo>
                      <a:pt x="96" y="220"/>
                    </a:lnTo>
                    <a:lnTo>
                      <a:pt x="94" y="220"/>
                    </a:lnTo>
                    <a:lnTo>
                      <a:pt x="94" y="226"/>
                    </a:lnTo>
                    <a:lnTo>
                      <a:pt x="92" y="234"/>
                    </a:lnTo>
                    <a:lnTo>
                      <a:pt x="92" y="276"/>
                    </a:lnTo>
                    <a:lnTo>
                      <a:pt x="96" y="288"/>
                    </a:lnTo>
                    <a:lnTo>
                      <a:pt x="98" y="300"/>
                    </a:lnTo>
                    <a:lnTo>
                      <a:pt x="98" y="314"/>
                    </a:lnTo>
                    <a:lnTo>
                      <a:pt x="102" y="330"/>
                    </a:lnTo>
                    <a:lnTo>
                      <a:pt x="104" y="344"/>
                    </a:lnTo>
                    <a:lnTo>
                      <a:pt x="106" y="362"/>
                    </a:lnTo>
                    <a:lnTo>
                      <a:pt x="104" y="366"/>
                    </a:lnTo>
                    <a:lnTo>
                      <a:pt x="106" y="372"/>
                    </a:lnTo>
                    <a:lnTo>
                      <a:pt x="102" y="380"/>
                    </a:lnTo>
                    <a:lnTo>
                      <a:pt x="102" y="402"/>
                    </a:lnTo>
                    <a:lnTo>
                      <a:pt x="102" y="404"/>
                    </a:lnTo>
                    <a:lnTo>
                      <a:pt x="100" y="408"/>
                    </a:lnTo>
                    <a:lnTo>
                      <a:pt x="96" y="410"/>
                    </a:lnTo>
                    <a:lnTo>
                      <a:pt x="88" y="412"/>
                    </a:lnTo>
                    <a:lnTo>
                      <a:pt x="84" y="412"/>
                    </a:lnTo>
                    <a:lnTo>
                      <a:pt x="80" y="410"/>
                    </a:lnTo>
                    <a:lnTo>
                      <a:pt x="78" y="404"/>
                    </a:lnTo>
                    <a:lnTo>
                      <a:pt x="80" y="396"/>
                    </a:lnTo>
                    <a:lnTo>
                      <a:pt x="82" y="390"/>
                    </a:lnTo>
                    <a:lnTo>
                      <a:pt x="84" y="382"/>
                    </a:lnTo>
                    <a:lnTo>
                      <a:pt x="80" y="374"/>
                    </a:lnTo>
                    <a:lnTo>
                      <a:pt x="82" y="368"/>
                    </a:lnTo>
                    <a:lnTo>
                      <a:pt x="76" y="356"/>
                    </a:lnTo>
                    <a:lnTo>
                      <a:pt x="70" y="328"/>
                    </a:lnTo>
                    <a:lnTo>
                      <a:pt x="64" y="296"/>
                    </a:lnTo>
                    <a:lnTo>
                      <a:pt x="60" y="276"/>
                    </a:lnTo>
                    <a:lnTo>
                      <a:pt x="58" y="260"/>
                    </a:lnTo>
                    <a:lnTo>
                      <a:pt x="54" y="264"/>
                    </a:lnTo>
                    <a:lnTo>
                      <a:pt x="54" y="278"/>
                    </a:lnTo>
                    <a:lnTo>
                      <a:pt x="54" y="286"/>
                    </a:lnTo>
                    <a:lnTo>
                      <a:pt x="56" y="294"/>
                    </a:lnTo>
                    <a:lnTo>
                      <a:pt x="56" y="302"/>
                    </a:lnTo>
                    <a:lnTo>
                      <a:pt x="58" y="314"/>
                    </a:lnTo>
                    <a:lnTo>
                      <a:pt x="58" y="332"/>
                    </a:lnTo>
                    <a:lnTo>
                      <a:pt x="60" y="346"/>
                    </a:lnTo>
                    <a:lnTo>
                      <a:pt x="62" y="350"/>
                    </a:lnTo>
                    <a:lnTo>
                      <a:pt x="64" y="358"/>
                    </a:lnTo>
                    <a:lnTo>
                      <a:pt x="60" y="364"/>
                    </a:lnTo>
                    <a:lnTo>
                      <a:pt x="60" y="376"/>
                    </a:lnTo>
                    <a:lnTo>
                      <a:pt x="54" y="380"/>
                    </a:lnTo>
                    <a:lnTo>
                      <a:pt x="52" y="378"/>
                    </a:lnTo>
                    <a:lnTo>
                      <a:pt x="46" y="386"/>
                    </a:lnTo>
                    <a:lnTo>
                      <a:pt x="44" y="390"/>
                    </a:lnTo>
                    <a:lnTo>
                      <a:pt x="42" y="392"/>
                    </a:lnTo>
                    <a:lnTo>
                      <a:pt x="38" y="394"/>
                    </a:lnTo>
                    <a:lnTo>
                      <a:pt x="32" y="394"/>
                    </a:lnTo>
                    <a:lnTo>
                      <a:pt x="24" y="390"/>
                    </a:lnTo>
                    <a:lnTo>
                      <a:pt x="22" y="386"/>
                    </a:lnTo>
                    <a:lnTo>
                      <a:pt x="28" y="380"/>
                    </a:lnTo>
                    <a:lnTo>
                      <a:pt x="34" y="372"/>
                    </a:lnTo>
                    <a:lnTo>
                      <a:pt x="38" y="366"/>
                    </a:lnTo>
                    <a:lnTo>
                      <a:pt x="38" y="358"/>
                    </a:lnTo>
                    <a:lnTo>
                      <a:pt x="32" y="354"/>
                    </a:lnTo>
                    <a:lnTo>
                      <a:pt x="32" y="350"/>
                    </a:lnTo>
                    <a:lnTo>
                      <a:pt x="30" y="334"/>
                    </a:lnTo>
                    <a:lnTo>
                      <a:pt x="28" y="322"/>
                    </a:lnTo>
                    <a:lnTo>
                      <a:pt x="26" y="304"/>
                    </a:lnTo>
                    <a:lnTo>
                      <a:pt x="20" y="280"/>
                    </a:lnTo>
                    <a:lnTo>
                      <a:pt x="16" y="258"/>
                    </a:lnTo>
                    <a:lnTo>
                      <a:pt x="12" y="236"/>
                    </a:lnTo>
                    <a:lnTo>
                      <a:pt x="10" y="230"/>
                    </a:lnTo>
                    <a:lnTo>
                      <a:pt x="2" y="218"/>
                    </a:lnTo>
                    <a:lnTo>
                      <a:pt x="0" y="206"/>
                    </a:lnTo>
                    <a:lnTo>
                      <a:pt x="2" y="188"/>
                    </a:lnTo>
                    <a:lnTo>
                      <a:pt x="2" y="164"/>
                    </a:lnTo>
                    <a:lnTo>
                      <a:pt x="6" y="148"/>
                    </a:lnTo>
                    <a:lnTo>
                      <a:pt x="8" y="128"/>
                    </a:lnTo>
                    <a:lnTo>
                      <a:pt x="10" y="106"/>
                    </a:lnTo>
                    <a:lnTo>
                      <a:pt x="12" y="94"/>
                    </a:lnTo>
                    <a:lnTo>
                      <a:pt x="12" y="92"/>
                    </a:lnTo>
                    <a:lnTo>
                      <a:pt x="18" y="88"/>
                    </a:lnTo>
                    <a:close/>
                  </a:path>
                </a:pathLst>
              </a:custGeom>
              <a:solidFill>
                <a:schemeClr val="tx1"/>
              </a:solidFill>
              <a:ln w="9525">
                <a:noFill/>
                <a:round/>
                <a:headEnd/>
                <a:tailEnd/>
              </a:ln>
            </p:spPr>
            <p:txBody>
              <a:bodyPr/>
              <a:lstStyle/>
              <a:p>
                <a:pPr algn="ctr" rtl="0" fontAlgn="base">
                  <a:spcBef>
                    <a:spcPct val="50000"/>
                  </a:spcBef>
                  <a:spcAft>
                    <a:spcPct val="0"/>
                  </a:spcAft>
                </a:pPr>
                <a:endParaRPr lang="en-US" kern="1200">
                  <a:solidFill>
                    <a:srgbClr val="000000"/>
                  </a:solidFill>
                  <a:latin typeface="Futura Bk" pitchFamily="34" charset="0"/>
                  <a:ea typeface="+mn-ea"/>
                  <a:cs typeface="+mn-cs"/>
                </a:endParaRPr>
              </a:p>
            </p:txBody>
          </p:sp>
        </p:grpSp>
        <p:grpSp>
          <p:nvGrpSpPr>
            <p:cNvPr id="4" name="Group 32"/>
            <p:cNvGrpSpPr>
              <a:grpSpLocks/>
            </p:cNvGrpSpPr>
            <p:nvPr/>
          </p:nvGrpSpPr>
          <p:grpSpPr bwMode="auto">
            <a:xfrm>
              <a:off x="2700" y="1769"/>
              <a:ext cx="2764" cy="1862"/>
              <a:chOff x="352" y="2740"/>
              <a:chExt cx="2172" cy="1463"/>
            </a:xfrm>
          </p:grpSpPr>
          <p:sp>
            <p:nvSpPr>
              <p:cNvPr id="390157" name="Freeform 33"/>
              <p:cNvSpPr>
                <a:spLocks/>
              </p:cNvSpPr>
              <p:nvPr/>
            </p:nvSpPr>
            <p:spPr bwMode="auto">
              <a:xfrm>
                <a:off x="1114" y="2740"/>
                <a:ext cx="851" cy="1400"/>
              </a:xfrm>
              <a:custGeom>
                <a:avLst/>
                <a:gdLst>
                  <a:gd name="T0" fmla="*/ 2147483647 w 276"/>
                  <a:gd name="T1" fmla="*/ 2147483647 h 454"/>
                  <a:gd name="T2" fmla="*/ 2147483647 w 276"/>
                  <a:gd name="T3" fmla="*/ 2147483647 h 454"/>
                  <a:gd name="T4" fmla="*/ 2147483647 w 276"/>
                  <a:gd name="T5" fmla="*/ 2147483647 h 454"/>
                  <a:gd name="T6" fmla="*/ 2147483647 w 276"/>
                  <a:gd name="T7" fmla="*/ 2147483647 h 454"/>
                  <a:gd name="T8" fmla="*/ 2147483647 w 276"/>
                  <a:gd name="T9" fmla="*/ 2147483647 h 454"/>
                  <a:gd name="T10" fmla="*/ 2147483647 w 276"/>
                  <a:gd name="T11" fmla="*/ 2147483647 h 454"/>
                  <a:gd name="T12" fmla="*/ 2147483647 w 276"/>
                  <a:gd name="T13" fmla="*/ 2147483647 h 454"/>
                  <a:gd name="T14" fmla="*/ 2147483647 w 276"/>
                  <a:gd name="T15" fmla="*/ 2147483647 h 454"/>
                  <a:gd name="T16" fmla="*/ 2147483647 w 276"/>
                  <a:gd name="T17" fmla="*/ 2147483647 h 454"/>
                  <a:gd name="T18" fmla="*/ 2147483647 w 276"/>
                  <a:gd name="T19" fmla="*/ 2147483647 h 454"/>
                  <a:gd name="T20" fmla="*/ 2147483647 w 276"/>
                  <a:gd name="T21" fmla="*/ 2147483647 h 454"/>
                  <a:gd name="T22" fmla="*/ 2147483647 w 276"/>
                  <a:gd name="T23" fmla="*/ 2147483647 h 454"/>
                  <a:gd name="T24" fmla="*/ 2147483647 w 276"/>
                  <a:gd name="T25" fmla="*/ 2147483647 h 454"/>
                  <a:gd name="T26" fmla="*/ 2147483647 w 276"/>
                  <a:gd name="T27" fmla="*/ 2147483647 h 454"/>
                  <a:gd name="T28" fmla="*/ 2147483647 w 276"/>
                  <a:gd name="T29" fmla="*/ 2147483647 h 454"/>
                  <a:gd name="T30" fmla="*/ 2147483647 w 276"/>
                  <a:gd name="T31" fmla="*/ 2147483647 h 454"/>
                  <a:gd name="T32" fmla="*/ 2147483647 w 276"/>
                  <a:gd name="T33" fmla="*/ 2147483647 h 454"/>
                  <a:gd name="T34" fmla="*/ 2147483647 w 276"/>
                  <a:gd name="T35" fmla="*/ 2147483647 h 454"/>
                  <a:gd name="T36" fmla="*/ 2147483647 w 276"/>
                  <a:gd name="T37" fmla="*/ 2147483647 h 454"/>
                  <a:gd name="T38" fmla="*/ 2147483647 w 276"/>
                  <a:gd name="T39" fmla="*/ 2147483647 h 454"/>
                  <a:gd name="T40" fmla="*/ 2147483647 w 276"/>
                  <a:gd name="T41" fmla="*/ 2147483647 h 454"/>
                  <a:gd name="T42" fmla="*/ 2147483647 w 276"/>
                  <a:gd name="T43" fmla="*/ 2147483647 h 454"/>
                  <a:gd name="T44" fmla="*/ 2147483647 w 276"/>
                  <a:gd name="T45" fmla="*/ 2147483647 h 454"/>
                  <a:gd name="T46" fmla="*/ 2147483647 w 276"/>
                  <a:gd name="T47" fmla="*/ 2147483647 h 454"/>
                  <a:gd name="T48" fmla="*/ 2147483647 w 276"/>
                  <a:gd name="T49" fmla="*/ 2147483647 h 454"/>
                  <a:gd name="T50" fmla="*/ 2147483647 w 276"/>
                  <a:gd name="T51" fmla="*/ 2147483647 h 454"/>
                  <a:gd name="T52" fmla="*/ 2147483647 w 276"/>
                  <a:gd name="T53" fmla="*/ 2147483647 h 454"/>
                  <a:gd name="T54" fmla="*/ 2147483647 w 276"/>
                  <a:gd name="T55" fmla="*/ 2147483647 h 454"/>
                  <a:gd name="T56" fmla="*/ 2147483647 w 276"/>
                  <a:gd name="T57" fmla="*/ 2147483647 h 454"/>
                  <a:gd name="T58" fmla="*/ 2147483647 w 276"/>
                  <a:gd name="T59" fmla="*/ 2147483647 h 454"/>
                  <a:gd name="T60" fmla="*/ 2147483647 w 276"/>
                  <a:gd name="T61" fmla="*/ 2147483647 h 454"/>
                  <a:gd name="T62" fmla="*/ 2147483647 w 276"/>
                  <a:gd name="T63" fmla="*/ 2147483647 h 454"/>
                  <a:gd name="T64" fmla="*/ 2147483647 w 276"/>
                  <a:gd name="T65" fmla="*/ 2147483647 h 454"/>
                  <a:gd name="T66" fmla="*/ 2147483647 w 276"/>
                  <a:gd name="T67" fmla="*/ 2147483647 h 454"/>
                  <a:gd name="T68" fmla="*/ 2147483647 w 276"/>
                  <a:gd name="T69" fmla="*/ 2147483647 h 454"/>
                  <a:gd name="T70" fmla="*/ 2147483647 w 276"/>
                  <a:gd name="T71" fmla="*/ 2147483647 h 454"/>
                  <a:gd name="T72" fmla="*/ 2147483647 w 276"/>
                  <a:gd name="T73" fmla="*/ 2147483647 h 454"/>
                  <a:gd name="T74" fmla="*/ 2147483647 w 276"/>
                  <a:gd name="T75" fmla="*/ 2147483647 h 454"/>
                  <a:gd name="T76" fmla="*/ 2147483647 w 276"/>
                  <a:gd name="T77" fmla="*/ 2147483647 h 454"/>
                  <a:gd name="T78" fmla="*/ 2147483647 w 276"/>
                  <a:gd name="T79" fmla="*/ 2147483647 h 454"/>
                  <a:gd name="T80" fmla="*/ 2147483647 w 276"/>
                  <a:gd name="T81" fmla="*/ 2147483647 h 454"/>
                  <a:gd name="T82" fmla="*/ 2147483647 w 276"/>
                  <a:gd name="T83" fmla="*/ 2147483647 h 454"/>
                  <a:gd name="T84" fmla="*/ 2147483647 w 276"/>
                  <a:gd name="T85" fmla="*/ 2147483647 h 454"/>
                  <a:gd name="T86" fmla="*/ 2147483647 w 276"/>
                  <a:gd name="T87" fmla="*/ 2147483647 h 454"/>
                  <a:gd name="T88" fmla="*/ 2147483647 w 276"/>
                  <a:gd name="T89" fmla="*/ 2147483647 h 454"/>
                  <a:gd name="T90" fmla="*/ 2147483647 w 276"/>
                  <a:gd name="T91" fmla="*/ 2147483647 h 454"/>
                  <a:gd name="T92" fmla="*/ 2147483647 w 276"/>
                  <a:gd name="T93" fmla="*/ 2147483647 h 454"/>
                  <a:gd name="T94" fmla="*/ 2147483647 w 276"/>
                  <a:gd name="T95" fmla="*/ 2147483647 h 454"/>
                  <a:gd name="T96" fmla="*/ 2147483647 w 276"/>
                  <a:gd name="T97" fmla="*/ 2147483647 h 454"/>
                  <a:gd name="T98" fmla="*/ 2147483647 w 276"/>
                  <a:gd name="T99" fmla="*/ 2147483647 h 454"/>
                  <a:gd name="T100" fmla="*/ 2147483647 w 276"/>
                  <a:gd name="T101" fmla="*/ 2147483647 h 454"/>
                  <a:gd name="T102" fmla="*/ 2147483647 w 276"/>
                  <a:gd name="T103" fmla="*/ 2147483647 h 454"/>
                  <a:gd name="T104" fmla="*/ 2147483647 w 276"/>
                  <a:gd name="T105" fmla="*/ 2147483647 h 454"/>
                  <a:gd name="T106" fmla="*/ 2147483647 w 276"/>
                  <a:gd name="T107" fmla="*/ 2147483647 h 454"/>
                  <a:gd name="T108" fmla="*/ 2147483647 w 276"/>
                  <a:gd name="T109" fmla="*/ 2147483647 h 454"/>
                  <a:gd name="T110" fmla="*/ 2147483647 w 276"/>
                  <a:gd name="T111" fmla="*/ 2147483647 h 454"/>
                  <a:gd name="T112" fmla="*/ 2147483647 w 276"/>
                  <a:gd name="T113" fmla="*/ 2147483647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6"/>
                  <a:gd name="T172" fmla="*/ 0 h 454"/>
                  <a:gd name="T173" fmla="*/ 276 w 276"/>
                  <a:gd name="T174" fmla="*/ 454 h 4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6" h="454">
                    <a:moveTo>
                      <a:pt x="18" y="88"/>
                    </a:moveTo>
                    <a:lnTo>
                      <a:pt x="40" y="78"/>
                    </a:lnTo>
                    <a:lnTo>
                      <a:pt x="42" y="70"/>
                    </a:lnTo>
                    <a:lnTo>
                      <a:pt x="38" y="68"/>
                    </a:lnTo>
                    <a:lnTo>
                      <a:pt x="34" y="58"/>
                    </a:lnTo>
                    <a:lnTo>
                      <a:pt x="32" y="42"/>
                    </a:lnTo>
                    <a:lnTo>
                      <a:pt x="32" y="32"/>
                    </a:lnTo>
                    <a:lnTo>
                      <a:pt x="34" y="28"/>
                    </a:lnTo>
                    <a:lnTo>
                      <a:pt x="38" y="22"/>
                    </a:lnTo>
                    <a:lnTo>
                      <a:pt x="42" y="20"/>
                    </a:lnTo>
                    <a:lnTo>
                      <a:pt x="48" y="18"/>
                    </a:lnTo>
                    <a:lnTo>
                      <a:pt x="54" y="22"/>
                    </a:lnTo>
                    <a:lnTo>
                      <a:pt x="62" y="28"/>
                    </a:lnTo>
                    <a:lnTo>
                      <a:pt x="64" y="32"/>
                    </a:lnTo>
                    <a:lnTo>
                      <a:pt x="66" y="40"/>
                    </a:lnTo>
                    <a:lnTo>
                      <a:pt x="68" y="40"/>
                    </a:lnTo>
                    <a:lnTo>
                      <a:pt x="68" y="42"/>
                    </a:lnTo>
                    <a:lnTo>
                      <a:pt x="68" y="46"/>
                    </a:lnTo>
                    <a:lnTo>
                      <a:pt x="68" y="52"/>
                    </a:lnTo>
                    <a:lnTo>
                      <a:pt x="68" y="54"/>
                    </a:lnTo>
                    <a:lnTo>
                      <a:pt x="66" y="52"/>
                    </a:lnTo>
                    <a:lnTo>
                      <a:pt x="66" y="62"/>
                    </a:lnTo>
                    <a:lnTo>
                      <a:pt x="68" y="68"/>
                    </a:lnTo>
                    <a:lnTo>
                      <a:pt x="70" y="72"/>
                    </a:lnTo>
                    <a:lnTo>
                      <a:pt x="78" y="78"/>
                    </a:lnTo>
                    <a:lnTo>
                      <a:pt x="92" y="84"/>
                    </a:lnTo>
                    <a:lnTo>
                      <a:pt x="108" y="74"/>
                    </a:lnTo>
                    <a:lnTo>
                      <a:pt x="120" y="68"/>
                    </a:lnTo>
                    <a:lnTo>
                      <a:pt x="132" y="66"/>
                    </a:lnTo>
                    <a:lnTo>
                      <a:pt x="134" y="60"/>
                    </a:lnTo>
                    <a:lnTo>
                      <a:pt x="136" y="58"/>
                    </a:lnTo>
                    <a:lnTo>
                      <a:pt x="136" y="42"/>
                    </a:lnTo>
                    <a:lnTo>
                      <a:pt x="134" y="36"/>
                    </a:lnTo>
                    <a:lnTo>
                      <a:pt x="132" y="30"/>
                    </a:lnTo>
                    <a:lnTo>
                      <a:pt x="134" y="28"/>
                    </a:lnTo>
                    <a:lnTo>
                      <a:pt x="136" y="28"/>
                    </a:lnTo>
                    <a:lnTo>
                      <a:pt x="138" y="18"/>
                    </a:lnTo>
                    <a:lnTo>
                      <a:pt x="140" y="10"/>
                    </a:lnTo>
                    <a:lnTo>
                      <a:pt x="142" y="6"/>
                    </a:lnTo>
                    <a:lnTo>
                      <a:pt x="146" y="4"/>
                    </a:lnTo>
                    <a:lnTo>
                      <a:pt x="148" y="4"/>
                    </a:lnTo>
                    <a:lnTo>
                      <a:pt x="154" y="2"/>
                    </a:lnTo>
                    <a:lnTo>
                      <a:pt x="160" y="0"/>
                    </a:lnTo>
                    <a:lnTo>
                      <a:pt x="164" y="2"/>
                    </a:lnTo>
                    <a:lnTo>
                      <a:pt x="168" y="4"/>
                    </a:lnTo>
                    <a:lnTo>
                      <a:pt x="172" y="8"/>
                    </a:lnTo>
                    <a:lnTo>
                      <a:pt x="176" y="14"/>
                    </a:lnTo>
                    <a:lnTo>
                      <a:pt x="176" y="18"/>
                    </a:lnTo>
                    <a:lnTo>
                      <a:pt x="176" y="22"/>
                    </a:lnTo>
                    <a:lnTo>
                      <a:pt x="176" y="34"/>
                    </a:lnTo>
                    <a:lnTo>
                      <a:pt x="176" y="40"/>
                    </a:lnTo>
                    <a:lnTo>
                      <a:pt x="174" y="46"/>
                    </a:lnTo>
                    <a:lnTo>
                      <a:pt x="172" y="48"/>
                    </a:lnTo>
                    <a:lnTo>
                      <a:pt x="166" y="60"/>
                    </a:lnTo>
                    <a:lnTo>
                      <a:pt x="164" y="70"/>
                    </a:lnTo>
                    <a:lnTo>
                      <a:pt x="166" y="76"/>
                    </a:lnTo>
                    <a:lnTo>
                      <a:pt x="184" y="82"/>
                    </a:lnTo>
                    <a:lnTo>
                      <a:pt x="200" y="80"/>
                    </a:lnTo>
                    <a:lnTo>
                      <a:pt x="208" y="70"/>
                    </a:lnTo>
                    <a:lnTo>
                      <a:pt x="208" y="66"/>
                    </a:lnTo>
                    <a:lnTo>
                      <a:pt x="206" y="64"/>
                    </a:lnTo>
                    <a:lnTo>
                      <a:pt x="202" y="66"/>
                    </a:lnTo>
                    <a:lnTo>
                      <a:pt x="204" y="60"/>
                    </a:lnTo>
                    <a:lnTo>
                      <a:pt x="204" y="56"/>
                    </a:lnTo>
                    <a:lnTo>
                      <a:pt x="202" y="52"/>
                    </a:lnTo>
                    <a:lnTo>
                      <a:pt x="202" y="48"/>
                    </a:lnTo>
                    <a:lnTo>
                      <a:pt x="202" y="42"/>
                    </a:lnTo>
                    <a:lnTo>
                      <a:pt x="202" y="34"/>
                    </a:lnTo>
                    <a:lnTo>
                      <a:pt x="208" y="24"/>
                    </a:lnTo>
                    <a:lnTo>
                      <a:pt x="210" y="20"/>
                    </a:lnTo>
                    <a:lnTo>
                      <a:pt x="216" y="20"/>
                    </a:lnTo>
                    <a:lnTo>
                      <a:pt x="220" y="20"/>
                    </a:lnTo>
                    <a:lnTo>
                      <a:pt x="228" y="22"/>
                    </a:lnTo>
                    <a:lnTo>
                      <a:pt x="234" y="32"/>
                    </a:lnTo>
                    <a:lnTo>
                      <a:pt x="234" y="42"/>
                    </a:lnTo>
                    <a:lnTo>
                      <a:pt x="234" y="46"/>
                    </a:lnTo>
                    <a:lnTo>
                      <a:pt x="234" y="50"/>
                    </a:lnTo>
                    <a:lnTo>
                      <a:pt x="232" y="54"/>
                    </a:lnTo>
                    <a:lnTo>
                      <a:pt x="232" y="62"/>
                    </a:lnTo>
                    <a:lnTo>
                      <a:pt x="230" y="62"/>
                    </a:lnTo>
                    <a:lnTo>
                      <a:pt x="228" y="62"/>
                    </a:lnTo>
                    <a:lnTo>
                      <a:pt x="228" y="66"/>
                    </a:lnTo>
                    <a:lnTo>
                      <a:pt x="230" y="68"/>
                    </a:lnTo>
                    <a:lnTo>
                      <a:pt x="238" y="74"/>
                    </a:lnTo>
                    <a:lnTo>
                      <a:pt x="252" y="74"/>
                    </a:lnTo>
                    <a:lnTo>
                      <a:pt x="258" y="78"/>
                    </a:lnTo>
                    <a:lnTo>
                      <a:pt x="262" y="82"/>
                    </a:lnTo>
                    <a:lnTo>
                      <a:pt x="262" y="86"/>
                    </a:lnTo>
                    <a:lnTo>
                      <a:pt x="262" y="88"/>
                    </a:lnTo>
                    <a:lnTo>
                      <a:pt x="262" y="92"/>
                    </a:lnTo>
                    <a:lnTo>
                      <a:pt x="258" y="102"/>
                    </a:lnTo>
                    <a:lnTo>
                      <a:pt x="256" y="116"/>
                    </a:lnTo>
                    <a:lnTo>
                      <a:pt x="252" y="128"/>
                    </a:lnTo>
                    <a:lnTo>
                      <a:pt x="248" y="140"/>
                    </a:lnTo>
                    <a:lnTo>
                      <a:pt x="260" y="188"/>
                    </a:lnTo>
                    <a:lnTo>
                      <a:pt x="250" y="192"/>
                    </a:lnTo>
                    <a:lnTo>
                      <a:pt x="254" y="280"/>
                    </a:lnTo>
                    <a:lnTo>
                      <a:pt x="254" y="282"/>
                    </a:lnTo>
                    <a:lnTo>
                      <a:pt x="254" y="284"/>
                    </a:lnTo>
                    <a:lnTo>
                      <a:pt x="254" y="288"/>
                    </a:lnTo>
                    <a:lnTo>
                      <a:pt x="252" y="296"/>
                    </a:lnTo>
                    <a:lnTo>
                      <a:pt x="252" y="302"/>
                    </a:lnTo>
                    <a:lnTo>
                      <a:pt x="252" y="318"/>
                    </a:lnTo>
                    <a:lnTo>
                      <a:pt x="250" y="330"/>
                    </a:lnTo>
                    <a:lnTo>
                      <a:pt x="252" y="350"/>
                    </a:lnTo>
                    <a:lnTo>
                      <a:pt x="254" y="374"/>
                    </a:lnTo>
                    <a:lnTo>
                      <a:pt x="260" y="380"/>
                    </a:lnTo>
                    <a:lnTo>
                      <a:pt x="268" y="386"/>
                    </a:lnTo>
                    <a:lnTo>
                      <a:pt x="274" y="390"/>
                    </a:lnTo>
                    <a:lnTo>
                      <a:pt x="276" y="394"/>
                    </a:lnTo>
                    <a:lnTo>
                      <a:pt x="250" y="390"/>
                    </a:lnTo>
                    <a:lnTo>
                      <a:pt x="248" y="390"/>
                    </a:lnTo>
                    <a:lnTo>
                      <a:pt x="246" y="388"/>
                    </a:lnTo>
                    <a:lnTo>
                      <a:pt x="244" y="384"/>
                    </a:lnTo>
                    <a:lnTo>
                      <a:pt x="240" y="378"/>
                    </a:lnTo>
                    <a:lnTo>
                      <a:pt x="234" y="374"/>
                    </a:lnTo>
                    <a:lnTo>
                      <a:pt x="232" y="382"/>
                    </a:lnTo>
                    <a:lnTo>
                      <a:pt x="230" y="382"/>
                    </a:lnTo>
                    <a:lnTo>
                      <a:pt x="230" y="372"/>
                    </a:lnTo>
                    <a:lnTo>
                      <a:pt x="228" y="370"/>
                    </a:lnTo>
                    <a:lnTo>
                      <a:pt x="228" y="352"/>
                    </a:lnTo>
                    <a:lnTo>
                      <a:pt x="230" y="338"/>
                    </a:lnTo>
                    <a:lnTo>
                      <a:pt x="230" y="312"/>
                    </a:lnTo>
                    <a:lnTo>
                      <a:pt x="230" y="306"/>
                    </a:lnTo>
                    <a:lnTo>
                      <a:pt x="230" y="300"/>
                    </a:lnTo>
                    <a:lnTo>
                      <a:pt x="226" y="290"/>
                    </a:lnTo>
                    <a:lnTo>
                      <a:pt x="226" y="276"/>
                    </a:lnTo>
                    <a:lnTo>
                      <a:pt x="224" y="252"/>
                    </a:lnTo>
                    <a:lnTo>
                      <a:pt x="218" y="228"/>
                    </a:lnTo>
                    <a:lnTo>
                      <a:pt x="212" y="212"/>
                    </a:lnTo>
                    <a:lnTo>
                      <a:pt x="210" y="214"/>
                    </a:lnTo>
                    <a:lnTo>
                      <a:pt x="210" y="222"/>
                    </a:lnTo>
                    <a:lnTo>
                      <a:pt x="210" y="244"/>
                    </a:lnTo>
                    <a:lnTo>
                      <a:pt x="210" y="266"/>
                    </a:lnTo>
                    <a:lnTo>
                      <a:pt x="210" y="274"/>
                    </a:lnTo>
                    <a:lnTo>
                      <a:pt x="212" y="280"/>
                    </a:lnTo>
                    <a:lnTo>
                      <a:pt x="212" y="288"/>
                    </a:lnTo>
                    <a:lnTo>
                      <a:pt x="214" y="300"/>
                    </a:lnTo>
                    <a:lnTo>
                      <a:pt x="216" y="312"/>
                    </a:lnTo>
                    <a:lnTo>
                      <a:pt x="220" y="324"/>
                    </a:lnTo>
                    <a:lnTo>
                      <a:pt x="222" y="334"/>
                    </a:lnTo>
                    <a:lnTo>
                      <a:pt x="226" y="346"/>
                    </a:lnTo>
                    <a:lnTo>
                      <a:pt x="226" y="360"/>
                    </a:lnTo>
                    <a:lnTo>
                      <a:pt x="224" y="360"/>
                    </a:lnTo>
                    <a:lnTo>
                      <a:pt x="222" y="368"/>
                    </a:lnTo>
                    <a:lnTo>
                      <a:pt x="220" y="370"/>
                    </a:lnTo>
                    <a:lnTo>
                      <a:pt x="218" y="362"/>
                    </a:lnTo>
                    <a:lnTo>
                      <a:pt x="216" y="370"/>
                    </a:lnTo>
                    <a:lnTo>
                      <a:pt x="214" y="372"/>
                    </a:lnTo>
                    <a:lnTo>
                      <a:pt x="212" y="376"/>
                    </a:lnTo>
                    <a:lnTo>
                      <a:pt x="208" y="378"/>
                    </a:lnTo>
                    <a:lnTo>
                      <a:pt x="192" y="382"/>
                    </a:lnTo>
                    <a:lnTo>
                      <a:pt x="190" y="378"/>
                    </a:lnTo>
                    <a:lnTo>
                      <a:pt x="196" y="372"/>
                    </a:lnTo>
                    <a:lnTo>
                      <a:pt x="198" y="366"/>
                    </a:lnTo>
                    <a:lnTo>
                      <a:pt x="202" y="362"/>
                    </a:lnTo>
                    <a:lnTo>
                      <a:pt x="204" y="354"/>
                    </a:lnTo>
                    <a:lnTo>
                      <a:pt x="200" y="342"/>
                    </a:lnTo>
                    <a:lnTo>
                      <a:pt x="198" y="330"/>
                    </a:lnTo>
                    <a:lnTo>
                      <a:pt x="194" y="316"/>
                    </a:lnTo>
                    <a:lnTo>
                      <a:pt x="192" y="300"/>
                    </a:lnTo>
                    <a:lnTo>
                      <a:pt x="190" y="286"/>
                    </a:lnTo>
                    <a:lnTo>
                      <a:pt x="188" y="266"/>
                    </a:lnTo>
                    <a:lnTo>
                      <a:pt x="182" y="302"/>
                    </a:lnTo>
                    <a:lnTo>
                      <a:pt x="180" y="322"/>
                    </a:lnTo>
                    <a:lnTo>
                      <a:pt x="180" y="354"/>
                    </a:lnTo>
                    <a:lnTo>
                      <a:pt x="172" y="378"/>
                    </a:lnTo>
                    <a:lnTo>
                      <a:pt x="176" y="392"/>
                    </a:lnTo>
                    <a:lnTo>
                      <a:pt x="182" y="398"/>
                    </a:lnTo>
                    <a:lnTo>
                      <a:pt x="182" y="412"/>
                    </a:lnTo>
                    <a:lnTo>
                      <a:pt x="170" y="414"/>
                    </a:lnTo>
                    <a:lnTo>
                      <a:pt x="162" y="406"/>
                    </a:lnTo>
                    <a:lnTo>
                      <a:pt x="160" y="404"/>
                    </a:lnTo>
                    <a:lnTo>
                      <a:pt x="158" y="402"/>
                    </a:lnTo>
                    <a:lnTo>
                      <a:pt x="158" y="396"/>
                    </a:lnTo>
                    <a:lnTo>
                      <a:pt x="156" y="390"/>
                    </a:lnTo>
                    <a:lnTo>
                      <a:pt x="150" y="386"/>
                    </a:lnTo>
                    <a:lnTo>
                      <a:pt x="150" y="380"/>
                    </a:lnTo>
                    <a:lnTo>
                      <a:pt x="152" y="372"/>
                    </a:lnTo>
                    <a:lnTo>
                      <a:pt x="152" y="360"/>
                    </a:lnTo>
                    <a:lnTo>
                      <a:pt x="152" y="352"/>
                    </a:lnTo>
                    <a:lnTo>
                      <a:pt x="156" y="340"/>
                    </a:lnTo>
                    <a:lnTo>
                      <a:pt x="156" y="322"/>
                    </a:lnTo>
                    <a:lnTo>
                      <a:pt x="156" y="300"/>
                    </a:lnTo>
                    <a:lnTo>
                      <a:pt x="154" y="282"/>
                    </a:lnTo>
                    <a:lnTo>
                      <a:pt x="154" y="266"/>
                    </a:lnTo>
                    <a:lnTo>
                      <a:pt x="152" y="258"/>
                    </a:lnTo>
                    <a:lnTo>
                      <a:pt x="152" y="254"/>
                    </a:lnTo>
                    <a:lnTo>
                      <a:pt x="150" y="258"/>
                    </a:lnTo>
                    <a:lnTo>
                      <a:pt x="144" y="280"/>
                    </a:lnTo>
                    <a:lnTo>
                      <a:pt x="142" y="292"/>
                    </a:lnTo>
                    <a:lnTo>
                      <a:pt x="142" y="294"/>
                    </a:lnTo>
                    <a:lnTo>
                      <a:pt x="142" y="316"/>
                    </a:lnTo>
                    <a:lnTo>
                      <a:pt x="142" y="342"/>
                    </a:lnTo>
                    <a:lnTo>
                      <a:pt x="142" y="364"/>
                    </a:lnTo>
                    <a:lnTo>
                      <a:pt x="140" y="390"/>
                    </a:lnTo>
                    <a:lnTo>
                      <a:pt x="138" y="400"/>
                    </a:lnTo>
                    <a:lnTo>
                      <a:pt x="136" y="404"/>
                    </a:lnTo>
                    <a:lnTo>
                      <a:pt x="134" y="406"/>
                    </a:lnTo>
                    <a:lnTo>
                      <a:pt x="136" y="408"/>
                    </a:lnTo>
                    <a:lnTo>
                      <a:pt x="136" y="414"/>
                    </a:lnTo>
                    <a:lnTo>
                      <a:pt x="136" y="416"/>
                    </a:lnTo>
                    <a:lnTo>
                      <a:pt x="136" y="418"/>
                    </a:lnTo>
                    <a:lnTo>
                      <a:pt x="132" y="426"/>
                    </a:lnTo>
                    <a:lnTo>
                      <a:pt x="128" y="426"/>
                    </a:lnTo>
                    <a:lnTo>
                      <a:pt x="128" y="434"/>
                    </a:lnTo>
                    <a:lnTo>
                      <a:pt x="128" y="438"/>
                    </a:lnTo>
                    <a:lnTo>
                      <a:pt x="126" y="442"/>
                    </a:lnTo>
                    <a:lnTo>
                      <a:pt x="124" y="446"/>
                    </a:lnTo>
                    <a:lnTo>
                      <a:pt x="118" y="452"/>
                    </a:lnTo>
                    <a:lnTo>
                      <a:pt x="116" y="454"/>
                    </a:lnTo>
                    <a:lnTo>
                      <a:pt x="102" y="452"/>
                    </a:lnTo>
                    <a:lnTo>
                      <a:pt x="102" y="438"/>
                    </a:lnTo>
                    <a:lnTo>
                      <a:pt x="104" y="434"/>
                    </a:lnTo>
                    <a:lnTo>
                      <a:pt x="110" y="418"/>
                    </a:lnTo>
                    <a:lnTo>
                      <a:pt x="112" y="412"/>
                    </a:lnTo>
                    <a:lnTo>
                      <a:pt x="110" y="400"/>
                    </a:lnTo>
                    <a:lnTo>
                      <a:pt x="110" y="382"/>
                    </a:lnTo>
                    <a:lnTo>
                      <a:pt x="108" y="360"/>
                    </a:lnTo>
                    <a:lnTo>
                      <a:pt x="110" y="340"/>
                    </a:lnTo>
                    <a:lnTo>
                      <a:pt x="110" y="320"/>
                    </a:lnTo>
                    <a:lnTo>
                      <a:pt x="112" y="298"/>
                    </a:lnTo>
                    <a:lnTo>
                      <a:pt x="110" y="286"/>
                    </a:lnTo>
                    <a:lnTo>
                      <a:pt x="110" y="272"/>
                    </a:lnTo>
                    <a:lnTo>
                      <a:pt x="110" y="246"/>
                    </a:lnTo>
                    <a:lnTo>
                      <a:pt x="112" y="232"/>
                    </a:lnTo>
                    <a:lnTo>
                      <a:pt x="114" y="220"/>
                    </a:lnTo>
                    <a:lnTo>
                      <a:pt x="114" y="218"/>
                    </a:lnTo>
                    <a:lnTo>
                      <a:pt x="112" y="216"/>
                    </a:lnTo>
                    <a:lnTo>
                      <a:pt x="108" y="216"/>
                    </a:lnTo>
                    <a:lnTo>
                      <a:pt x="106" y="214"/>
                    </a:lnTo>
                    <a:lnTo>
                      <a:pt x="104" y="210"/>
                    </a:lnTo>
                    <a:lnTo>
                      <a:pt x="96" y="220"/>
                    </a:lnTo>
                    <a:lnTo>
                      <a:pt x="94" y="220"/>
                    </a:lnTo>
                    <a:lnTo>
                      <a:pt x="94" y="226"/>
                    </a:lnTo>
                    <a:lnTo>
                      <a:pt x="92" y="234"/>
                    </a:lnTo>
                    <a:lnTo>
                      <a:pt x="92" y="276"/>
                    </a:lnTo>
                    <a:lnTo>
                      <a:pt x="96" y="288"/>
                    </a:lnTo>
                    <a:lnTo>
                      <a:pt x="98" y="300"/>
                    </a:lnTo>
                    <a:lnTo>
                      <a:pt x="98" y="314"/>
                    </a:lnTo>
                    <a:lnTo>
                      <a:pt x="102" y="330"/>
                    </a:lnTo>
                    <a:lnTo>
                      <a:pt x="104" y="344"/>
                    </a:lnTo>
                    <a:lnTo>
                      <a:pt x="106" y="362"/>
                    </a:lnTo>
                    <a:lnTo>
                      <a:pt x="104" y="366"/>
                    </a:lnTo>
                    <a:lnTo>
                      <a:pt x="106" y="372"/>
                    </a:lnTo>
                    <a:lnTo>
                      <a:pt x="102" y="380"/>
                    </a:lnTo>
                    <a:lnTo>
                      <a:pt x="102" y="402"/>
                    </a:lnTo>
                    <a:lnTo>
                      <a:pt x="102" y="404"/>
                    </a:lnTo>
                    <a:lnTo>
                      <a:pt x="100" y="408"/>
                    </a:lnTo>
                    <a:lnTo>
                      <a:pt x="96" y="410"/>
                    </a:lnTo>
                    <a:lnTo>
                      <a:pt x="88" y="412"/>
                    </a:lnTo>
                    <a:lnTo>
                      <a:pt x="84" y="412"/>
                    </a:lnTo>
                    <a:lnTo>
                      <a:pt x="80" y="410"/>
                    </a:lnTo>
                    <a:lnTo>
                      <a:pt x="78" y="404"/>
                    </a:lnTo>
                    <a:lnTo>
                      <a:pt x="80" y="396"/>
                    </a:lnTo>
                    <a:lnTo>
                      <a:pt x="82" y="390"/>
                    </a:lnTo>
                    <a:lnTo>
                      <a:pt x="84" y="382"/>
                    </a:lnTo>
                    <a:lnTo>
                      <a:pt x="80" y="374"/>
                    </a:lnTo>
                    <a:lnTo>
                      <a:pt x="82" y="368"/>
                    </a:lnTo>
                    <a:lnTo>
                      <a:pt x="76" y="356"/>
                    </a:lnTo>
                    <a:lnTo>
                      <a:pt x="70" y="328"/>
                    </a:lnTo>
                    <a:lnTo>
                      <a:pt x="64" y="296"/>
                    </a:lnTo>
                    <a:lnTo>
                      <a:pt x="60" y="276"/>
                    </a:lnTo>
                    <a:lnTo>
                      <a:pt x="58" y="260"/>
                    </a:lnTo>
                    <a:lnTo>
                      <a:pt x="54" y="264"/>
                    </a:lnTo>
                    <a:lnTo>
                      <a:pt x="54" y="278"/>
                    </a:lnTo>
                    <a:lnTo>
                      <a:pt x="54" y="286"/>
                    </a:lnTo>
                    <a:lnTo>
                      <a:pt x="56" y="294"/>
                    </a:lnTo>
                    <a:lnTo>
                      <a:pt x="56" y="302"/>
                    </a:lnTo>
                    <a:lnTo>
                      <a:pt x="58" y="314"/>
                    </a:lnTo>
                    <a:lnTo>
                      <a:pt x="58" y="332"/>
                    </a:lnTo>
                    <a:lnTo>
                      <a:pt x="60" y="346"/>
                    </a:lnTo>
                    <a:lnTo>
                      <a:pt x="62" y="350"/>
                    </a:lnTo>
                    <a:lnTo>
                      <a:pt x="64" y="358"/>
                    </a:lnTo>
                    <a:lnTo>
                      <a:pt x="60" y="364"/>
                    </a:lnTo>
                    <a:lnTo>
                      <a:pt x="60" y="376"/>
                    </a:lnTo>
                    <a:lnTo>
                      <a:pt x="54" y="380"/>
                    </a:lnTo>
                    <a:lnTo>
                      <a:pt x="52" y="378"/>
                    </a:lnTo>
                    <a:lnTo>
                      <a:pt x="46" y="386"/>
                    </a:lnTo>
                    <a:lnTo>
                      <a:pt x="44" y="390"/>
                    </a:lnTo>
                    <a:lnTo>
                      <a:pt x="42" y="392"/>
                    </a:lnTo>
                    <a:lnTo>
                      <a:pt x="38" y="394"/>
                    </a:lnTo>
                    <a:lnTo>
                      <a:pt x="32" y="394"/>
                    </a:lnTo>
                    <a:lnTo>
                      <a:pt x="24" y="390"/>
                    </a:lnTo>
                    <a:lnTo>
                      <a:pt x="22" y="386"/>
                    </a:lnTo>
                    <a:lnTo>
                      <a:pt x="28" y="380"/>
                    </a:lnTo>
                    <a:lnTo>
                      <a:pt x="34" y="372"/>
                    </a:lnTo>
                    <a:lnTo>
                      <a:pt x="38" y="366"/>
                    </a:lnTo>
                    <a:lnTo>
                      <a:pt x="38" y="358"/>
                    </a:lnTo>
                    <a:lnTo>
                      <a:pt x="32" y="354"/>
                    </a:lnTo>
                    <a:lnTo>
                      <a:pt x="32" y="350"/>
                    </a:lnTo>
                    <a:lnTo>
                      <a:pt x="30" y="334"/>
                    </a:lnTo>
                    <a:lnTo>
                      <a:pt x="28" y="322"/>
                    </a:lnTo>
                    <a:lnTo>
                      <a:pt x="26" y="304"/>
                    </a:lnTo>
                    <a:lnTo>
                      <a:pt x="20" y="280"/>
                    </a:lnTo>
                    <a:lnTo>
                      <a:pt x="16" y="258"/>
                    </a:lnTo>
                    <a:lnTo>
                      <a:pt x="12" y="236"/>
                    </a:lnTo>
                    <a:lnTo>
                      <a:pt x="10" y="230"/>
                    </a:lnTo>
                    <a:lnTo>
                      <a:pt x="2" y="218"/>
                    </a:lnTo>
                    <a:lnTo>
                      <a:pt x="0" y="206"/>
                    </a:lnTo>
                    <a:lnTo>
                      <a:pt x="2" y="188"/>
                    </a:lnTo>
                    <a:lnTo>
                      <a:pt x="2" y="164"/>
                    </a:lnTo>
                    <a:lnTo>
                      <a:pt x="6" y="148"/>
                    </a:lnTo>
                    <a:lnTo>
                      <a:pt x="8" y="128"/>
                    </a:lnTo>
                    <a:lnTo>
                      <a:pt x="10" y="106"/>
                    </a:lnTo>
                    <a:lnTo>
                      <a:pt x="12" y="94"/>
                    </a:lnTo>
                    <a:lnTo>
                      <a:pt x="12" y="92"/>
                    </a:lnTo>
                    <a:lnTo>
                      <a:pt x="18" y="88"/>
                    </a:lnTo>
                    <a:close/>
                  </a:path>
                </a:pathLst>
              </a:custGeom>
              <a:solidFill>
                <a:schemeClr val="tx1"/>
              </a:solidFill>
              <a:ln w="9525">
                <a:noFill/>
                <a:round/>
                <a:headEnd/>
                <a:tailEnd/>
              </a:ln>
            </p:spPr>
            <p:txBody>
              <a:bodyPr/>
              <a:lstStyle/>
              <a:p>
                <a:pPr algn="ctr" rtl="0" fontAlgn="base">
                  <a:spcBef>
                    <a:spcPct val="50000"/>
                  </a:spcBef>
                  <a:spcAft>
                    <a:spcPct val="0"/>
                  </a:spcAft>
                </a:pPr>
                <a:endParaRPr lang="en-US" kern="1200">
                  <a:solidFill>
                    <a:srgbClr val="000000"/>
                  </a:solidFill>
                  <a:latin typeface="Futura Bk" pitchFamily="34" charset="0"/>
                  <a:ea typeface="+mn-ea"/>
                  <a:cs typeface="+mn-cs"/>
                </a:endParaRPr>
              </a:p>
            </p:txBody>
          </p:sp>
          <p:sp>
            <p:nvSpPr>
              <p:cNvPr id="390158" name="Freeform 34"/>
              <p:cNvSpPr>
                <a:spLocks/>
              </p:cNvSpPr>
              <p:nvPr/>
            </p:nvSpPr>
            <p:spPr bwMode="auto">
              <a:xfrm flipH="1">
                <a:off x="1673" y="2776"/>
                <a:ext cx="851" cy="1400"/>
              </a:xfrm>
              <a:custGeom>
                <a:avLst/>
                <a:gdLst>
                  <a:gd name="T0" fmla="*/ 2147483647 w 276"/>
                  <a:gd name="T1" fmla="*/ 2147483647 h 454"/>
                  <a:gd name="T2" fmla="*/ 2147483647 w 276"/>
                  <a:gd name="T3" fmla="*/ 2147483647 h 454"/>
                  <a:gd name="T4" fmla="*/ 2147483647 w 276"/>
                  <a:gd name="T5" fmla="*/ 2147483647 h 454"/>
                  <a:gd name="T6" fmla="*/ 2147483647 w 276"/>
                  <a:gd name="T7" fmla="*/ 2147483647 h 454"/>
                  <a:gd name="T8" fmla="*/ 2147483647 w 276"/>
                  <a:gd name="T9" fmla="*/ 2147483647 h 454"/>
                  <a:gd name="T10" fmla="*/ 2147483647 w 276"/>
                  <a:gd name="T11" fmla="*/ 2147483647 h 454"/>
                  <a:gd name="T12" fmla="*/ 2147483647 w 276"/>
                  <a:gd name="T13" fmla="*/ 2147483647 h 454"/>
                  <a:gd name="T14" fmla="*/ 2147483647 w 276"/>
                  <a:gd name="T15" fmla="*/ 2147483647 h 454"/>
                  <a:gd name="T16" fmla="*/ 2147483647 w 276"/>
                  <a:gd name="T17" fmla="*/ 2147483647 h 454"/>
                  <a:gd name="T18" fmla="*/ 2147483647 w 276"/>
                  <a:gd name="T19" fmla="*/ 2147483647 h 454"/>
                  <a:gd name="T20" fmla="*/ 2147483647 w 276"/>
                  <a:gd name="T21" fmla="*/ 2147483647 h 454"/>
                  <a:gd name="T22" fmla="*/ 2147483647 w 276"/>
                  <a:gd name="T23" fmla="*/ 2147483647 h 454"/>
                  <a:gd name="T24" fmla="*/ 2147483647 w 276"/>
                  <a:gd name="T25" fmla="*/ 2147483647 h 454"/>
                  <a:gd name="T26" fmla="*/ 2147483647 w 276"/>
                  <a:gd name="T27" fmla="*/ 2147483647 h 454"/>
                  <a:gd name="T28" fmla="*/ 2147483647 w 276"/>
                  <a:gd name="T29" fmla="*/ 2147483647 h 454"/>
                  <a:gd name="T30" fmla="*/ 2147483647 w 276"/>
                  <a:gd name="T31" fmla="*/ 2147483647 h 454"/>
                  <a:gd name="T32" fmla="*/ 2147483647 w 276"/>
                  <a:gd name="T33" fmla="*/ 2147483647 h 454"/>
                  <a:gd name="T34" fmla="*/ 2147483647 w 276"/>
                  <a:gd name="T35" fmla="*/ 2147483647 h 454"/>
                  <a:gd name="T36" fmla="*/ 2147483647 w 276"/>
                  <a:gd name="T37" fmla="*/ 2147483647 h 454"/>
                  <a:gd name="T38" fmla="*/ 2147483647 w 276"/>
                  <a:gd name="T39" fmla="*/ 2147483647 h 454"/>
                  <a:gd name="T40" fmla="*/ 2147483647 w 276"/>
                  <a:gd name="T41" fmla="*/ 2147483647 h 454"/>
                  <a:gd name="T42" fmla="*/ 2147483647 w 276"/>
                  <a:gd name="T43" fmla="*/ 2147483647 h 454"/>
                  <a:gd name="T44" fmla="*/ 2147483647 w 276"/>
                  <a:gd name="T45" fmla="*/ 2147483647 h 454"/>
                  <a:gd name="T46" fmla="*/ 2147483647 w 276"/>
                  <a:gd name="T47" fmla="*/ 2147483647 h 454"/>
                  <a:gd name="T48" fmla="*/ 2147483647 w 276"/>
                  <a:gd name="T49" fmla="*/ 2147483647 h 454"/>
                  <a:gd name="T50" fmla="*/ 2147483647 w 276"/>
                  <a:gd name="T51" fmla="*/ 2147483647 h 454"/>
                  <a:gd name="T52" fmla="*/ 2147483647 w 276"/>
                  <a:gd name="T53" fmla="*/ 2147483647 h 454"/>
                  <a:gd name="T54" fmla="*/ 2147483647 w 276"/>
                  <a:gd name="T55" fmla="*/ 2147483647 h 454"/>
                  <a:gd name="T56" fmla="*/ 2147483647 w 276"/>
                  <a:gd name="T57" fmla="*/ 2147483647 h 454"/>
                  <a:gd name="T58" fmla="*/ 2147483647 w 276"/>
                  <a:gd name="T59" fmla="*/ 2147483647 h 454"/>
                  <a:gd name="T60" fmla="*/ 2147483647 w 276"/>
                  <a:gd name="T61" fmla="*/ 2147483647 h 454"/>
                  <a:gd name="T62" fmla="*/ 2147483647 w 276"/>
                  <a:gd name="T63" fmla="*/ 2147483647 h 454"/>
                  <a:gd name="T64" fmla="*/ 2147483647 w 276"/>
                  <a:gd name="T65" fmla="*/ 2147483647 h 454"/>
                  <a:gd name="T66" fmla="*/ 2147483647 w 276"/>
                  <a:gd name="T67" fmla="*/ 2147483647 h 454"/>
                  <a:gd name="T68" fmla="*/ 2147483647 w 276"/>
                  <a:gd name="T69" fmla="*/ 2147483647 h 454"/>
                  <a:gd name="T70" fmla="*/ 2147483647 w 276"/>
                  <a:gd name="T71" fmla="*/ 2147483647 h 454"/>
                  <a:gd name="T72" fmla="*/ 2147483647 w 276"/>
                  <a:gd name="T73" fmla="*/ 2147483647 h 454"/>
                  <a:gd name="T74" fmla="*/ 2147483647 w 276"/>
                  <a:gd name="T75" fmla="*/ 2147483647 h 454"/>
                  <a:gd name="T76" fmla="*/ 2147483647 w 276"/>
                  <a:gd name="T77" fmla="*/ 2147483647 h 454"/>
                  <a:gd name="T78" fmla="*/ 2147483647 w 276"/>
                  <a:gd name="T79" fmla="*/ 2147483647 h 454"/>
                  <a:gd name="T80" fmla="*/ 2147483647 w 276"/>
                  <a:gd name="T81" fmla="*/ 2147483647 h 454"/>
                  <a:gd name="T82" fmla="*/ 2147483647 w 276"/>
                  <a:gd name="T83" fmla="*/ 2147483647 h 454"/>
                  <a:gd name="T84" fmla="*/ 2147483647 w 276"/>
                  <a:gd name="T85" fmla="*/ 2147483647 h 454"/>
                  <a:gd name="T86" fmla="*/ 2147483647 w 276"/>
                  <a:gd name="T87" fmla="*/ 2147483647 h 454"/>
                  <a:gd name="T88" fmla="*/ 2147483647 w 276"/>
                  <a:gd name="T89" fmla="*/ 2147483647 h 454"/>
                  <a:gd name="T90" fmla="*/ 2147483647 w 276"/>
                  <a:gd name="T91" fmla="*/ 2147483647 h 454"/>
                  <a:gd name="T92" fmla="*/ 2147483647 w 276"/>
                  <a:gd name="T93" fmla="*/ 2147483647 h 454"/>
                  <a:gd name="T94" fmla="*/ 2147483647 w 276"/>
                  <a:gd name="T95" fmla="*/ 2147483647 h 454"/>
                  <a:gd name="T96" fmla="*/ 2147483647 w 276"/>
                  <a:gd name="T97" fmla="*/ 2147483647 h 454"/>
                  <a:gd name="T98" fmla="*/ 2147483647 w 276"/>
                  <a:gd name="T99" fmla="*/ 2147483647 h 454"/>
                  <a:gd name="T100" fmla="*/ 2147483647 w 276"/>
                  <a:gd name="T101" fmla="*/ 2147483647 h 454"/>
                  <a:gd name="T102" fmla="*/ 2147483647 w 276"/>
                  <a:gd name="T103" fmla="*/ 2147483647 h 454"/>
                  <a:gd name="T104" fmla="*/ 2147483647 w 276"/>
                  <a:gd name="T105" fmla="*/ 2147483647 h 454"/>
                  <a:gd name="T106" fmla="*/ 2147483647 w 276"/>
                  <a:gd name="T107" fmla="*/ 2147483647 h 454"/>
                  <a:gd name="T108" fmla="*/ 2147483647 w 276"/>
                  <a:gd name="T109" fmla="*/ 2147483647 h 454"/>
                  <a:gd name="T110" fmla="*/ 2147483647 w 276"/>
                  <a:gd name="T111" fmla="*/ 2147483647 h 454"/>
                  <a:gd name="T112" fmla="*/ 2147483647 w 276"/>
                  <a:gd name="T113" fmla="*/ 2147483647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6"/>
                  <a:gd name="T172" fmla="*/ 0 h 454"/>
                  <a:gd name="T173" fmla="*/ 276 w 276"/>
                  <a:gd name="T174" fmla="*/ 454 h 4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6" h="454">
                    <a:moveTo>
                      <a:pt x="18" y="88"/>
                    </a:moveTo>
                    <a:lnTo>
                      <a:pt x="40" y="78"/>
                    </a:lnTo>
                    <a:lnTo>
                      <a:pt x="42" y="70"/>
                    </a:lnTo>
                    <a:lnTo>
                      <a:pt x="38" y="68"/>
                    </a:lnTo>
                    <a:lnTo>
                      <a:pt x="34" y="58"/>
                    </a:lnTo>
                    <a:lnTo>
                      <a:pt x="32" y="42"/>
                    </a:lnTo>
                    <a:lnTo>
                      <a:pt x="32" y="32"/>
                    </a:lnTo>
                    <a:lnTo>
                      <a:pt x="34" y="28"/>
                    </a:lnTo>
                    <a:lnTo>
                      <a:pt x="38" y="22"/>
                    </a:lnTo>
                    <a:lnTo>
                      <a:pt x="42" y="20"/>
                    </a:lnTo>
                    <a:lnTo>
                      <a:pt x="48" y="18"/>
                    </a:lnTo>
                    <a:lnTo>
                      <a:pt x="54" y="22"/>
                    </a:lnTo>
                    <a:lnTo>
                      <a:pt x="62" y="28"/>
                    </a:lnTo>
                    <a:lnTo>
                      <a:pt x="64" y="32"/>
                    </a:lnTo>
                    <a:lnTo>
                      <a:pt x="66" y="40"/>
                    </a:lnTo>
                    <a:lnTo>
                      <a:pt x="68" y="40"/>
                    </a:lnTo>
                    <a:lnTo>
                      <a:pt x="68" y="42"/>
                    </a:lnTo>
                    <a:lnTo>
                      <a:pt x="68" y="46"/>
                    </a:lnTo>
                    <a:lnTo>
                      <a:pt x="68" y="52"/>
                    </a:lnTo>
                    <a:lnTo>
                      <a:pt x="68" y="54"/>
                    </a:lnTo>
                    <a:lnTo>
                      <a:pt x="66" y="52"/>
                    </a:lnTo>
                    <a:lnTo>
                      <a:pt x="66" y="62"/>
                    </a:lnTo>
                    <a:lnTo>
                      <a:pt x="68" y="68"/>
                    </a:lnTo>
                    <a:lnTo>
                      <a:pt x="70" y="72"/>
                    </a:lnTo>
                    <a:lnTo>
                      <a:pt x="78" y="78"/>
                    </a:lnTo>
                    <a:lnTo>
                      <a:pt x="92" y="84"/>
                    </a:lnTo>
                    <a:lnTo>
                      <a:pt x="108" y="74"/>
                    </a:lnTo>
                    <a:lnTo>
                      <a:pt x="120" y="68"/>
                    </a:lnTo>
                    <a:lnTo>
                      <a:pt x="132" y="66"/>
                    </a:lnTo>
                    <a:lnTo>
                      <a:pt x="134" y="60"/>
                    </a:lnTo>
                    <a:lnTo>
                      <a:pt x="136" y="58"/>
                    </a:lnTo>
                    <a:lnTo>
                      <a:pt x="136" y="42"/>
                    </a:lnTo>
                    <a:lnTo>
                      <a:pt x="134" y="36"/>
                    </a:lnTo>
                    <a:lnTo>
                      <a:pt x="132" y="30"/>
                    </a:lnTo>
                    <a:lnTo>
                      <a:pt x="134" y="28"/>
                    </a:lnTo>
                    <a:lnTo>
                      <a:pt x="136" y="28"/>
                    </a:lnTo>
                    <a:lnTo>
                      <a:pt x="138" y="18"/>
                    </a:lnTo>
                    <a:lnTo>
                      <a:pt x="140" y="10"/>
                    </a:lnTo>
                    <a:lnTo>
                      <a:pt x="142" y="6"/>
                    </a:lnTo>
                    <a:lnTo>
                      <a:pt x="146" y="4"/>
                    </a:lnTo>
                    <a:lnTo>
                      <a:pt x="148" y="4"/>
                    </a:lnTo>
                    <a:lnTo>
                      <a:pt x="154" y="2"/>
                    </a:lnTo>
                    <a:lnTo>
                      <a:pt x="160" y="0"/>
                    </a:lnTo>
                    <a:lnTo>
                      <a:pt x="164" y="2"/>
                    </a:lnTo>
                    <a:lnTo>
                      <a:pt x="168" y="4"/>
                    </a:lnTo>
                    <a:lnTo>
                      <a:pt x="172" y="8"/>
                    </a:lnTo>
                    <a:lnTo>
                      <a:pt x="176" y="14"/>
                    </a:lnTo>
                    <a:lnTo>
                      <a:pt x="176" y="18"/>
                    </a:lnTo>
                    <a:lnTo>
                      <a:pt x="176" y="22"/>
                    </a:lnTo>
                    <a:lnTo>
                      <a:pt x="176" y="34"/>
                    </a:lnTo>
                    <a:lnTo>
                      <a:pt x="176" y="40"/>
                    </a:lnTo>
                    <a:lnTo>
                      <a:pt x="174" y="46"/>
                    </a:lnTo>
                    <a:lnTo>
                      <a:pt x="172" y="48"/>
                    </a:lnTo>
                    <a:lnTo>
                      <a:pt x="166" y="60"/>
                    </a:lnTo>
                    <a:lnTo>
                      <a:pt x="164" y="70"/>
                    </a:lnTo>
                    <a:lnTo>
                      <a:pt x="166" y="76"/>
                    </a:lnTo>
                    <a:lnTo>
                      <a:pt x="184" y="82"/>
                    </a:lnTo>
                    <a:lnTo>
                      <a:pt x="200" y="80"/>
                    </a:lnTo>
                    <a:lnTo>
                      <a:pt x="208" y="70"/>
                    </a:lnTo>
                    <a:lnTo>
                      <a:pt x="208" y="66"/>
                    </a:lnTo>
                    <a:lnTo>
                      <a:pt x="206" y="64"/>
                    </a:lnTo>
                    <a:lnTo>
                      <a:pt x="202" y="66"/>
                    </a:lnTo>
                    <a:lnTo>
                      <a:pt x="204" y="60"/>
                    </a:lnTo>
                    <a:lnTo>
                      <a:pt x="204" y="56"/>
                    </a:lnTo>
                    <a:lnTo>
                      <a:pt x="202" y="52"/>
                    </a:lnTo>
                    <a:lnTo>
                      <a:pt x="202" y="48"/>
                    </a:lnTo>
                    <a:lnTo>
                      <a:pt x="202" y="42"/>
                    </a:lnTo>
                    <a:lnTo>
                      <a:pt x="202" y="34"/>
                    </a:lnTo>
                    <a:lnTo>
                      <a:pt x="208" y="24"/>
                    </a:lnTo>
                    <a:lnTo>
                      <a:pt x="210" y="20"/>
                    </a:lnTo>
                    <a:lnTo>
                      <a:pt x="216" y="20"/>
                    </a:lnTo>
                    <a:lnTo>
                      <a:pt x="220" y="20"/>
                    </a:lnTo>
                    <a:lnTo>
                      <a:pt x="228" y="22"/>
                    </a:lnTo>
                    <a:lnTo>
                      <a:pt x="234" y="32"/>
                    </a:lnTo>
                    <a:lnTo>
                      <a:pt x="234" y="42"/>
                    </a:lnTo>
                    <a:lnTo>
                      <a:pt x="234" y="46"/>
                    </a:lnTo>
                    <a:lnTo>
                      <a:pt x="234" y="50"/>
                    </a:lnTo>
                    <a:lnTo>
                      <a:pt x="232" y="54"/>
                    </a:lnTo>
                    <a:lnTo>
                      <a:pt x="232" y="62"/>
                    </a:lnTo>
                    <a:lnTo>
                      <a:pt x="230" y="62"/>
                    </a:lnTo>
                    <a:lnTo>
                      <a:pt x="228" y="62"/>
                    </a:lnTo>
                    <a:lnTo>
                      <a:pt x="228" y="66"/>
                    </a:lnTo>
                    <a:lnTo>
                      <a:pt x="230" y="68"/>
                    </a:lnTo>
                    <a:lnTo>
                      <a:pt x="238" y="74"/>
                    </a:lnTo>
                    <a:lnTo>
                      <a:pt x="252" y="74"/>
                    </a:lnTo>
                    <a:lnTo>
                      <a:pt x="258" y="78"/>
                    </a:lnTo>
                    <a:lnTo>
                      <a:pt x="262" y="82"/>
                    </a:lnTo>
                    <a:lnTo>
                      <a:pt x="262" y="86"/>
                    </a:lnTo>
                    <a:lnTo>
                      <a:pt x="262" y="88"/>
                    </a:lnTo>
                    <a:lnTo>
                      <a:pt x="262" y="92"/>
                    </a:lnTo>
                    <a:lnTo>
                      <a:pt x="258" y="102"/>
                    </a:lnTo>
                    <a:lnTo>
                      <a:pt x="256" y="116"/>
                    </a:lnTo>
                    <a:lnTo>
                      <a:pt x="252" y="128"/>
                    </a:lnTo>
                    <a:lnTo>
                      <a:pt x="248" y="140"/>
                    </a:lnTo>
                    <a:lnTo>
                      <a:pt x="260" y="188"/>
                    </a:lnTo>
                    <a:lnTo>
                      <a:pt x="250" y="192"/>
                    </a:lnTo>
                    <a:lnTo>
                      <a:pt x="254" y="280"/>
                    </a:lnTo>
                    <a:lnTo>
                      <a:pt x="254" y="282"/>
                    </a:lnTo>
                    <a:lnTo>
                      <a:pt x="254" y="284"/>
                    </a:lnTo>
                    <a:lnTo>
                      <a:pt x="254" y="288"/>
                    </a:lnTo>
                    <a:lnTo>
                      <a:pt x="252" y="296"/>
                    </a:lnTo>
                    <a:lnTo>
                      <a:pt x="252" y="302"/>
                    </a:lnTo>
                    <a:lnTo>
                      <a:pt x="252" y="318"/>
                    </a:lnTo>
                    <a:lnTo>
                      <a:pt x="250" y="330"/>
                    </a:lnTo>
                    <a:lnTo>
                      <a:pt x="252" y="350"/>
                    </a:lnTo>
                    <a:lnTo>
                      <a:pt x="254" y="374"/>
                    </a:lnTo>
                    <a:lnTo>
                      <a:pt x="260" y="380"/>
                    </a:lnTo>
                    <a:lnTo>
                      <a:pt x="268" y="386"/>
                    </a:lnTo>
                    <a:lnTo>
                      <a:pt x="274" y="390"/>
                    </a:lnTo>
                    <a:lnTo>
                      <a:pt x="276" y="394"/>
                    </a:lnTo>
                    <a:lnTo>
                      <a:pt x="250" y="390"/>
                    </a:lnTo>
                    <a:lnTo>
                      <a:pt x="248" y="390"/>
                    </a:lnTo>
                    <a:lnTo>
                      <a:pt x="246" y="388"/>
                    </a:lnTo>
                    <a:lnTo>
                      <a:pt x="244" y="384"/>
                    </a:lnTo>
                    <a:lnTo>
                      <a:pt x="240" y="378"/>
                    </a:lnTo>
                    <a:lnTo>
                      <a:pt x="234" y="374"/>
                    </a:lnTo>
                    <a:lnTo>
                      <a:pt x="232" y="382"/>
                    </a:lnTo>
                    <a:lnTo>
                      <a:pt x="230" y="382"/>
                    </a:lnTo>
                    <a:lnTo>
                      <a:pt x="230" y="372"/>
                    </a:lnTo>
                    <a:lnTo>
                      <a:pt x="228" y="370"/>
                    </a:lnTo>
                    <a:lnTo>
                      <a:pt x="228" y="352"/>
                    </a:lnTo>
                    <a:lnTo>
                      <a:pt x="230" y="338"/>
                    </a:lnTo>
                    <a:lnTo>
                      <a:pt x="230" y="312"/>
                    </a:lnTo>
                    <a:lnTo>
                      <a:pt x="230" y="306"/>
                    </a:lnTo>
                    <a:lnTo>
                      <a:pt x="230" y="300"/>
                    </a:lnTo>
                    <a:lnTo>
                      <a:pt x="226" y="290"/>
                    </a:lnTo>
                    <a:lnTo>
                      <a:pt x="226" y="276"/>
                    </a:lnTo>
                    <a:lnTo>
                      <a:pt x="224" y="252"/>
                    </a:lnTo>
                    <a:lnTo>
                      <a:pt x="218" y="228"/>
                    </a:lnTo>
                    <a:lnTo>
                      <a:pt x="212" y="212"/>
                    </a:lnTo>
                    <a:lnTo>
                      <a:pt x="210" y="214"/>
                    </a:lnTo>
                    <a:lnTo>
                      <a:pt x="210" y="222"/>
                    </a:lnTo>
                    <a:lnTo>
                      <a:pt x="210" y="244"/>
                    </a:lnTo>
                    <a:lnTo>
                      <a:pt x="210" y="266"/>
                    </a:lnTo>
                    <a:lnTo>
                      <a:pt x="210" y="274"/>
                    </a:lnTo>
                    <a:lnTo>
                      <a:pt x="212" y="280"/>
                    </a:lnTo>
                    <a:lnTo>
                      <a:pt x="212" y="288"/>
                    </a:lnTo>
                    <a:lnTo>
                      <a:pt x="214" y="300"/>
                    </a:lnTo>
                    <a:lnTo>
                      <a:pt x="216" y="312"/>
                    </a:lnTo>
                    <a:lnTo>
                      <a:pt x="220" y="324"/>
                    </a:lnTo>
                    <a:lnTo>
                      <a:pt x="222" y="334"/>
                    </a:lnTo>
                    <a:lnTo>
                      <a:pt x="226" y="346"/>
                    </a:lnTo>
                    <a:lnTo>
                      <a:pt x="226" y="360"/>
                    </a:lnTo>
                    <a:lnTo>
                      <a:pt x="224" y="360"/>
                    </a:lnTo>
                    <a:lnTo>
                      <a:pt x="222" y="368"/>
                    </a:lnTo>
                    <a:lnTo>
                      <a:pt x="220" y="370"/>
                    </a:lnTo>
                    <a:lnTo>
                      <a:pt x="218" y="362"/>
                    </a:lnTo>
                    <a:lnTo>
                      <a:pt x="216" y="370"/>
                    </a:lnTo>
                    <a:lnTo>
                      <a:pt x="214" y="372"/>
                    </a:lnTo>
                    <a:lnTo>
                      <a:pt x="212" y="376"/>
                    </a:lnTo>
                    <a:lnTo>
                      <a:pt x="208" y="378"/>
                    </a:lnTo>
                    <a:lnTo>
                      <a:pt x="192" y="382"/>
                    </a:lnTo>
                    <a:lnTo>
                      <a:pt x="190" y="378"/>
                    </a:lnTo>
                    <a:lnTo>
                      <a:pt x="196" y="372"/>
                    </a:lnTo>
                    <a:lnTo>
                      <a:pt x="198" y="366"/>
                    </a:lnTo>
                    <a:lnTo>
                      <a:pt x="202" y="362"/>
                    </a:lnTo>
                    <a:lnTo>
                      <a:pt x="204" y="354"/>
                    </a:lnTo>
                    <a:lnTo>
                      <a:pt x="200" y="342"/>
                    </a:lnTo>
                    <a:lnTo>
                      <a:pt x="198" y="330"/>
                    </a:lnTo>
                    <a:lnTo>
                      <a:pt x="194" y="316"/>
                    </a:lnTo>
                    <a:lnTo>
                      <a:pt x="192" y="300"/>
                    </a:lnTo>
                    <a:lnTo>
                      <a:pt x="190" y="286"/>
                    </a:lnTo>
                    <a:lnTo>
                      <a:pt x="188" y="266"/>
                    </a:lnTo>
                    <a:lnTo>
                      <a:pt x="182" y="302"/>
                    </a:lnTo>
                    <a:lnTo>
                      <a:pt x="180" y="322"/>
                    </a:lnTo>
                    <a:lnTo>
                      <a:pt x="180" y="354"/>
                    </a:lnTo>
                    <a:lnTo>
                      <a:pt x="172" y="378"/>
                    </a:lnTo>
                    <a:lnTo>
                      <a:pt x="176" y="392"/>
                    </a:lnTo>
                    <a:lnTo>
                      <a:pt x="182" y="398"/>
                    </a:lnTo>
                    <a:lnTo>
                      <a:pt x="182" y="412"/>
                    </a:lnTo>
                    <a:lnTo>
                      <a:pt x="170" y="414"/>
                    </a:lnTo>
                    <a:lnTo>
                      <a:pt x="162" y="406"/>
                    </a:lnTo>
                    <a:lnTo>
                      <a:pt x="160" y="404"/>
                    </a:lnTo>
                    <a:lnTo>
                      <a:pt x="158" y="402"/>
                    </a:lnTo>
                    <a:lnTo>
                      <a:pt x="158" y="396"/>
                    </a:lnTo>
                    <a:lnTo>
                      <a:pt x="156" y="390"/>
                    </a:lnTo>
                    <a:lnTo>
                      <a:pt x="150" y="386"/>
                    </a:lnTo>
                    <a:lnTo>
                      <a:pt x="150" y="380"/>
                    </a:lnTo>
                    <a:lnTo>
                      <a:pt x="152" y="372"/>
                    </a:lnTo>
                    <a:lnTo>
                      <a:pt x="152" y="360"/>
                    </a:lnTo>
                    <a:lnTo>
                      <a:pt x="152" y="352"/>
                    </a:lnTo>
                    <a:lnTo>
                      <a:pt x="156" y="340"/>
                    </a:lnTo>
                    <a:lnTo>
                      <a:pt x="156" y="322"/>
                    </a:lnTo>
                    <a:lnTo>
                      <a:pt x="156" y="300"/>
                    </a:lnTo>
                    <a:lnTo>
                      <a:pt x="154" y="282"/>
                    </a:lnTo>
                    <a:lnTo>
                      <a:pt x="154" y="266"/>
                    </a:lnTo>
                    <a:lnTo>
                      <a:pt x="152" y="258"/>
                    </a:lnTo>
                    <a:lnTo>
                      <a:pt x="152" y="254"/>
                    </a:lnTo>
                    <a:lnTo>
                      <a:pt x="150" y="258"/>
                    </a:lnTo>
                    <a:lnTo>
                      <a:pt x="144" y="280"/>
                    </a:lnTo>
                    <a:lnTo>
                      <a:pt x="142" y="292"/>
                    </a:lnTo>
                    <a:lnTo>
                      <a:pt x="142" y="294"/>
                    </a:lnTo>
                    <a:lnTo>
                      <a:pt x="142" y="316"/>
                    </a:lnTo>
                    <a:lnTo>
                      <a:pt x="142" y="342"/>
                    </a:lnTo>
                    <a:lnTo>
                      <a:pt x="142" y="364"/>
                    </a:lnTo>
                    <a:lnTo>
                      <a:pt x="140" y="390"/>
                    </a:lnTo>
                    <a:lnTo>
                      <a:pt x="138" y="400"/>
                    </a:lnTo>
                    <a:lnTo>
                      <a:pt x="136" y="404"/>
                    </a:lnTo>
                    <a:lnTo>
                      <a:pt x="134" y="406"/>
                    </a:lnTo>
                    <a:lnTo>
                      <a:pt x="136" y="408"/>
                    </a:lnTo>
                    <a:lnTo>
                      <a:pt x="136" y="414"/>
                    </a:lnTo>
                    <a:lnTo>
                      <a:pt x="136" y="416"/>
                    </a:lnTo>
                    <a:lnTo>
                      <a:pt x="136" y="418"/>
                    </a:lnTo>
                    <a:lnTo>
                      <a:pt x="132" y="426"/>
                    </a:lnTo>
                    <a:lnTo>
                      <a:pt x="128" y="426"/>
                    </a:lnTo>
                    <a:lnTo>
                      <a:pt x="128" y="434"/>
                    </a:lnTo>
                    <a:lnTo>
                      <a:pt x="128" y="438"/>
                    </a:lnTo>
                    <a:lnTo>
                      <a:pt x="126" y="442"/>
                    </a:lnTo>
                    <a:lnTo>
                      <a:pt x="124" y="446"/>
                    </a:lnTo>
                    <a:lnTo>
                      <a:pt x="118" y="452"/>
                    </a:lnTo>
                    <a:lnTo>
                      <a:pt x="116" y="454"/>
                    </a:lnTo>
                    <a:lnTo>
                      <a:pt x="102" y="452"/>
                    </a:lnTo>
                    <a:lnTo>
                      <a:pt x="102" y="438"/>
                    </a:lnTo>
                    <a:lnTo>
                      <a:pt x="104" y="434"/>
                    </a:lnTo>
                    <a:lnTo>
                      <a:pt x="110" y="418"/>
                    </a:lnTo>
                    <a:lnTo>
                      <a:pt x="112" y="412"/>
                    </a:lnTo>
                    <a:lnTo>
                      <a:pt x="110" y="400"/>
                    </a:lnTo>
                    <a:lnTo>
                      <a:pt x="110" y="382"/>
                    </a:lnTo>
                    <a:lnTo>
                      <a:pt x="108" y="360"/>
                    </a:lnTo>
                    <a:lnTo>
                      <a:pt x="110" y="340"/>
                    </a:lnTo>
                    <a:lnTo>
                      <a:pt x="110" y="320"/>
                    </a:lnTo>
                    <a:lnTo>
                      <a:pt x="112" y="298"/>
                    </a:lnTo>
                    <a:lnTo>
                      <a:pt x="110" y="286"/>
                    </a:lnTo>
                    <a:lnTo>
                      <a:pt x="110" y="272"/>
                    </a:lnTo>
                    <a:lnTo>
                      <a:pt x="110" y="246"/>
                    </a:lnTo>
                    <a:lnTo>
                      <a:pt x="112" y="232"/>
                    </a:lnTo>
                    <a:lnTo>
                      <a:pt x="114" y="220"/>
                    </a:lnTo>
                    <a:lnTo>
                      <a:pt x="114" y="218"/>
                    </a:lnTo>
                    <a:lnTo>
                      <a:pt x="112" y="216"/>
                    </a:lnTo>
                    <a:lnTo>
                      <a:pt x="108" y="216"/>
                    </a:lnTo>
                    <a:lnTo>
                      <a:pt x="106" y="214"/>
                    </a:lnTo>
                    <a:lnTo>
                      <a:pt x="104" y="210"/>
                    </a:lnTo>
                    <a:lnTo>
                      <a:pt x="96" y="220"/>
                    </a:lnTo>
                    <a:lnTo>
                      <a:pt x="94" y="220"/>
                    </a:lnTo>
                    <a:lnTo>
                      <a:pt x="94" y="226"/>
                    </a:lnTo>
                    <a:lnTo>
                      <a:pt x="92" y="234"/>
                    </a:lnTo>
                    <a:lnTo>
                      <a:pt x="92" y="276"/>
                    </a:lnTo>
                    <a:lnTo>
                      <a:pt x="96" y="288"/>
                    </a:lnTo>
                    <a:lnTo>
                      <a:pt x="98" y="300"/>
                    </a:lnTo>
                    <a:lnTo>
                      <a:pt x="98" y="314"/>
                    </a:lnTo>
                    <a:lnTo>
                      <a:pt x="102" y="330"/>
                    </a:lnTo>
                    <a:lnTo>
                      <a:pt x="104" y="344"/>
                    </a:lnTo>
                    <a:lnTo>
                      <a:pt x="106" y="362"/>
                    </a:lnTo>
                    <a:lnTo>
                      <a:pt x="104" y="366"/>
                    </a:lnTo>
                    <a:lnTo>
                      <a:pt x="106" y="372"/>
                    </a:lnTo>
                    <a:lnTo>
                      <a:pt x="102" y="380"/>
                    </a:lnTo>
                    <a:lnTo>
                      <a:pt x="102" y="402"/>
                    </a:lnTo>
                    <a:lnTo>
                      <a:pt x="102" y="404"/>
                    </a:lnTo>
                    <a:lnTo>
                      <a:pt x="100" y="408"/>
                    </a:lnTo>
                    <a:lnTo>
                      <a:pt x="96" y="410"/>
                    </a:lnTo>
                    <a:lnTo>
                      <a:pt x="88" y="412"/>
                    </a:lnTo>
                    <a:lnTo>
                      <a:pt x="84" y="412"/>
                    </a:lnTo>
                    <a:lnTo>
                      <a:pt x="80" y="410"/>
                    </a:lnTo>
                    <a:lnTo>
                      <a:pt x="78" y="404"/>
                    </a:lnTo>
                    <a:lnTo>
                      <a:pt x="80" y="396"/>
                    </a:lnTo>
                    <a:lnTo>
                      <a:pt x="82" y="390"/>
                    </a:lnTo>
                    <a:lnTo>
                      <a:pt x="84" y="382"/>
                    </a:lnTo>
                    <a:lnTo>
                      <a:pt x="80" y="374"/>
                    </a:lnTo>
                    <a:lnTo>
                      <a:pt x="82" y="368"/>
                    </a:lnTo>
                    <a:lnTo>
                      <a:pt x="76" y="356"/>
                    </a:lnTo>
                    <a:lnTo>
                      <a:pt x="70" y="328"/>
                    </a:lnTo>
                    <a:lnTo>
                      <a:pt x="64" y="296"/>
                    </a:lnTo>
                    <a:lnTo>
                      <a:pt x="60" y="276"/>
                    </a:lnTo>
                    <a:lnTo>
                      <a:pt x="58" y="260"/>
                    </a:lnTo>
                    <a:lnTo>
                      <a:pt x="54" y="264"/>
                    </a:lnTo>
                    <a:lnTo>
                      <a:pt x="54" y="278"/>
                    </a:lnTo>
                    <a:lnTo>
                      <a:pt x="54" y="286"/>
                    </a:lnTo>
                    <a:lnTo>
                      <a:pt x="56" y="294"/>
                    </a:lnTo>
                    <a:lnTo>
                      <a:pt x="56" y="302"/>
                    </a:lnTo>
                    <a:lnTo>
                      <a:pt x="58" y="314"/>
                    </a:lnTo>
                    <a:lnTo>
                      <a:pt x="58" y="332"/>
                    </a:lnTo>
                    <a:lnTo>
                      <a:pt x="60" y="346"/>
                    </a:lnTo>
                    <a:lnTo>
                      <a:pt x="62" y="350"/>
                    </a:lnTo>
                    <a:lnTo>
                      <a:pt x="64" y="358"/>
                    </a:lnTo>
                    <a:lnTo>
                      <a:pt x="60" y="364"/>
                    </a:lnTo>
                    <a:lnTo>
                      <a:pt x="60" y="376"/>
                    </a:lnTo>
                    <a:lnTo>
                      <a:pt x="54" y="380"/>
                    </a:lnTo>
                    <a:lnTo>
                      <a:pt x="52" y="378"/>
                    </a:lnTo>
                    <a:lnTo>
                      <a:pt x="46" y="386"/>
                    </a:lnTo>
                    <a:lnTo>
                      <a:pt x="44" y="390"/>
                    </a:lnTo>
                    <a:lnTo>
                      <a:pt x="42" y="392"/>
                    </a:lnTo>
                    <a:lnTo>
                      <a:pt x="38" y="394"/>
                    </a:lnTo>
                    <a:lnTo>
                      <a:pt x="32" y="394"/>
                    </a:lnTo>
                    <a:lnTo>
                      <a:pt x="24" y="390"/>
                    </a:lnTo>
                    <a:lnTo>
                      <a:pt x="22" y="386"/>
                    </a:lnTo>
                    <a:lnTo>
                      <a:pt x="28" y="380"/>
                    </a:lnTo>
                    <a:lnTo>
                      <a:pt x="34" y="372"/>
                    </a:lnTo>
                    <a:lnTo>
                      <a:pt x="38" y="366"/>
                    </a:lnTo>
                    <a:lnTo>
                      <a:pt x="38" y="358"/>
                    </a:lnTo>
                    <a:lnTo>
                      <a:pt x="32" y="354"/>
                    </a:lnTo>
                    <a:lnTo>
                      <a:pt x="32" y="350"/>
                    </a:lnTo>
                    <a:lnTo>
                      <a:pt x="30" y="334"/>
                    </a:lnTo>
                    <a:lnTo>
                      <a:pt x="28" y="322"/>
                    </a:lnTo>
                    <a:lnTo>
                      <a:pt x="26" y="304"/>
                    </a:lnTo>
                    <a:lnTo>
                      <a:pt x="20" y="280"/>
                    </a:lnTo>
                    <a:lnTo>
                      <a:pt x="16" y="258"/>
                    </a:lnTo>
                    <a:lnTo>
                      <a:pt x="12" y="236"/>
                    </a:lnTo>
                    <a:lnTo>
                      <a:pt x="10" y="230"/>
                    </a:lnTo>
                    <a:lnTo>
                      <a:pt x="2" y="218"/>
                    </a:lnTo>
                    <a:lnTo>
                      <a:pt x="0" y="206"/>
                    </a:lnTo>
                    <a:lnTo>
                      <a:pt x="2" y="188"/>
                    </a:lnTo>
                    <a:lnTo>
                      <a:pt x="2" y="164"/>
                    </a:lnTo>
                    <a:lnTo>
                      <a:pt x="6" y="148"/>
                    </a:lnTo>
                    <a:lnTo>
                      <a:pt x="8" y="128"/>
                    </a:lnTo>
                    <a:lnTo>
                      <a:pt x="10" y="106"/>
                    </a:lnTo>
                    <a:lnTo>
                      <a:pt x="12" y="94"/>
                    </a:lnTo>
                    <a:lnTo>
                      <a:pt x="12" y="92"/>
                    </a:lnTo>
                    <a:lnTo>
                      <a:pt x="18" y="88"/>
                    </a:lnTo>
                    <a:close/>
                  </a:path>
                </a:pathLst>
              </a:custGeom>
              <a:solidFill>
                <a:schemeClr val="tx1"/>
              </a:solidFill>
              <a:ln w="9525">
                <a:noFill/>
                <a:round/>
                <a:headEnd/>
                <a:tailEnd/>
              </a:ln>
            </p:spPr>
            <p:txBody>
              <a:bodyPr/>
              <a:lstStyle/>
              <a:p>
                <a:pPr algn="ctr" rtl="0" fontAlgn="base">
                  <a:spcBef>
                    <a:spcPct val="50000"/>
                  </a:spcBef>
                  <a:spcAft>
                    <a:spcPct val="0"/>
                  </a:spcAft>
                </a:pPr>
                <a:endParaRPr lang="en-US" kern="1200">
                  <a:solidFill>
                    <a:srgbClr val="000000"/>
                  </a:solidFill>
                  <a:latin typeface="Futura Bk" pitchFamily="34" charset="0"/>
                  <a:ea typeface="+mn-ea"/>
                  <a:cs typeface="+mn-cs"/>
                </a:endParaRPr>
              </a:p>
            </p:txBody>
          </p:sp>
          <p:sp>
            <p:nvSpPr>
              <p:cNvPr id="390159" name="Freeform 35"/>
              <p:cNvSpPr>
                <a:spLocks/>
              </p:cNvSpPr>
              <p:nvPr/>
            </p:nvSpPr>
            <p:spPr bwMode="auto">
              <a:xfrm>
                <a:off x="352" y="2803"/>
                <a:ext cx="851" cy="1400"/>
              </a:xfrm>
              <a:custGeom>
                <a:avLst/>
                <a:gdLst>
                  <a:gd name="T0" fmla="*/ 2147483647 w 276"/>
                  <a:gd name="T1" fmla="*/ 2147483647 h 454"/>
                  <a:gd name="T2" fmla="*/ 2147483647 w 276"/>
                  <a:gd name="T3" fmla="*/ 2147483647 h 454"/>
                  <a:gd name="T4" fmla="*/ 2147483647 w 276"/>
                  <a:gd name="T5" fmla="*/ 2147483647 h 454"/>
                  <a:gd name="T6" fmla="*/ 2147483647 w 276"/>
                  <a:gd name="T7" fmla="*/ 2147483647 h 454"/>
                  <a:gd name="T8" fmla="*/ 2147483647 w 276"/>
                  <a:gd name="T9" fmla="*/ 2147483647 h 454"/>
                  <a:gd name="T10" fmla="*/ 2147483647 w 276"/>
                  <a:gd name="T11" fmla="*/ 2147483647 h 454"/>
                  <a:gd name="T12" fmla="*/ 2147483647 w 276"/>
                  <a:gd name="T13" fmla="*/ 2147483647 h 454"/>
                  <a:gd name="T14" fmla="*/ 2147483647 w 276"/>
                  <a:gd name="T15" fmla="*/ 2147483647 h 454"/>
                  <a:gd name="T16" fmla="*/ 2147483647 w 276"/>
                  <a:gd name="T17" fmla="*/ 2147483647 h 454"/>
                  <a:gd name="T18" fmla="*/ 2147483647 w 276"/>
                  <a:gd name="T19" fmla="*/ 2147483647 h 454"/>
                  <a:gd name="T20" fmla="*/ 2147483647 w 276"/>
                  <a:gd name="T21" fmla="*/ 2147483647 h 454"/>
                  <a:gd name="T22" fmla="*/ 2147483647 w 276"/>
                  <a:gd name="T23" fmla="*/ 2147483647 h 454"/>
                  <a:gd name="T24" fmla="*/ 2147483647 w 276"/>
                  <a:gd name="T25" fmla="*/ 2147483647 h 454"/>
                  <a:gd name="T26" fmla="*/ 2147483647 w 276"/>
                  <a:gd name="T27" fmla="*/ 2147483647 h 454"/>
                  <a:gd name="T28" fmla="*/ 2147483647 w 276"/>
                  <a:gd name="T29" fmla="*/ 2147483647 h 454"/>
                  <a:gd name="T30" fmla="*/ 2147483647 w 276"/>
                  <a:gd name="T31" fmla="*/ 2147483647 h 454"/>
                  <a:gd name="T32" fmla="*/ 2147483647 w 276"/>
                  <a:gd name="T33" fmla="*/ 2147483647 h 454"/>
                  <a:gd name="T34" fmla="*/ 2147483647 w 276"/>
                  <a:gd name="T35" fmla="*/ 2147483647 h 454"/>
                  <a:gd name="T36" fmla="*/ 2147483647 w 276"/>
                  <a:gd name="T37" fmla="*/ 2147483647 h 454"/>
                  <a:gd name="T38" fmla="*/ 2147483647 w 276"/>
                  <a:gd name="T39" fmla="*/ 2147483647 h 454"/>
                  <a:gd name="T40" fmla="*/ 2147483647 w 276"/>
                  <a:gd name="T41" fmla="*/ 2147483647 h 454"/>
                  <a:gd name="T42" fmla="*/ 2147483647 w 276"/>
                  <a:gd name="T43" fmla="*/ 2147483647 h 454"/>
                  <a:gd name="T44" fmla="*/ 2147483647 w 276"/>
                  <a:gd name="T45" fmla="*/ 2147483647 h 454"/>
                  <a:gd name="T46" fmla="*/ 2147483647 w 276"/>
                  <a:gd name="T47" fmla="*/ 2147483647 h 454"/>
                  <a:gd name="T48" fmla="*/ 2147483647 w 276"/>
                  <a:gd name="T49" fmla="*/ 2147483647 h 454"/>
                  <a:gd name="T50" fmla="*/ 2147483647 w 276"/>
                  <a:gd name="T51" fmla="*/ 2147483647 h 454"/>
                  <a:gd name="T52" fmla="*/ 2147483647 w 276"/>
                  <a:gd name="T53" fmla="*/ 2147483647 h 454"/>
                  <a:gd name="T54" fmla="*/ 2147483647 w 276"/>
                  <a:gd name="T55" fmla="*/ 2147483647 h 454"/>
                  <a:gd name="T56" fmla="*/ 2147483647 w 276"/>
                  <a:gd name="T57" fmla="*/ 2147483647 h 454"/>
                  <a:gd name="T58" fmla="*/ 2147483647 w 276"/>
                  <a:gd name="T59" fmla="*/ 2147483647 h 454"/>
                  <a:gd name="T60" fmla="*/ 2147483647 w 276"/>
                  <a:gd name="T61" fmla="*/ 2147483647 h 454"/>
                  <a:gd name="T62" fmla="*/ 2147483647 w 276"/>
                  <a:gd name="T63" fmla="*/ 2147483647 h 454"/>
                  <a:gd name="T64" fmla="*/ 2147483647 w 276"/>
                  <a:gd name="T65" fmla="*/ 2147483647 h 454"/>
                  <a:gd name="T66" fmla="*/ 2147483647 w 276"/>
                  <a:gd name="T67" fmla="*/ 2147483647 h 454"/>
                  <a:gd name="T68" fmla="*/ 2147483647 w 276"/>
                  <a:gd name="T69" fmla="*/ 2147483647 h 454"/>
                  <a:gd name="T70" fmla="*/ 2147483647 w 276"/>
                  <a:gd name="T71" fmla="*/ 2147483647 h 454"/>
                  <a:gd name="T72" fmla="*/ 2147483647 w 276"/>
                  <a:gd name="T73" fmla="*/ 2147483647 h 454"/>
                  <a:gd name="T74" fmla="*/ 2147483647 w 276"/>
                  <a:gd name="T75" fmla="*/ 2147483647 h 454"/>
                  <a:gd name="T76" fmla="*/ 2147483647 w 276"/>
                  <a:gd name="T77" fmla="*/ 2147483647 h 454"/>
                  <a:gd name="T78" fmla="*/ 2147483647 w 276"/>
                  <a:gd name="T79" fmla="*/ 2147483647 h 454"/>
                  <a:gd name="T80" fmla="*/ 2147483647 w 276"/>
                  <a:gd name="T81" fmla="*/ 2147483647 h 454"/>
                  <a:gd name="T82" fmla="*/ 2147483647 w 276"/>
                  <a:gd name="T83" fmla="*/ 2147483647 h 454"/>
                  <a:gd name="T84" fmla="*/ 2147483647 w 276"/>
                  <a:gd name="T85" fmla="*/ 2147483647 h 454"/>
                  <a:gd name="T86" fmla="*/ 2147483647 w 276"/>
                  <a:gd name="T87" fmla="*/ 2147483647 h 454"/>
                  <a:gd name="T88" fmla="*/ 2147483647 w 276"/>
                  <a:gd name="T89" fmla="*/ 2147483647 h 454"/>
                  <a:gd name="T90" fmla="*/ 2147483647 w 276"/>
                  <a:gd name="T91" fmla="*/ 2147483647 h 454"/>
                  <a:gd name="T92" fmla="*/ 2147483647 w 276"/>
                  <a:gd name="T93" fmla="*/ 2147483647 h 454"/>
                  <a:gd name="T94" fmla="*/ 2147483647 w 276"/>
                  <a:gd name="T95" fmla="*/ 2147483647 h 454"/>
                  <a:gd name="T96" fmla="*/ 2147483647 w 276"/>
                  <a:gd name="T97" fmla="*/ 2147483647 h 454"/>
                  <a:gd name="T98" fmla="*/ 2147483647 w 276"/>
                  <a:gd name="T99" fmla="*/ 2147483647 h 454"/>
                  <a:gd name="T100" fmla="*/ 2147483647 w 276"/>
                  <a:gd name="T101" fmla="*/ 2147483647 h 454"/>
                  <a:gd name="T102" fmla="*/ 2147483647 w 276"/>
                  <a:gd name="T103" fmla="*/ 2147483647 h 454"/>
                  <a:gd name="T104" fmla="*/ 2147483647 w 276"/>
                  <a:gd name="T105" fmla="*/ 2147483647 h 454"/>
                  <a:gd name="T106" fmla="*/ 2147483647 w 276"/>
                  <a:gd name="T107" fmla="*/ 2147483647 h 454"/>
                  <a:gd name="T108" fmla="*/ 2147483647 w 276"/>
                  <a:gd name="T109" fmla="*/ 2147483647 h 454"/>
                  <a:gd name="T110" fmla="*/ 2147483647 w 276"/>
                  <a:gd name="T111" fmla="*/ 2147483647 h 454"/>
                  <a:gd name="T112" fmla="*/ 2147483647 w 276"/>
                  <a:gd name="T113" fmla="*/ 2147483647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6"/>
                  <a:gd name="T172" fmla="*/ 0 h 454"/>
                  <a:gd name="T173" fmla="*/ 276 w 276"/>
                  <a:gd name="T174" fmla="*/ 454 h 4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6" h="454">
                    <a:moveTo>
                      <a:pt x="18" y="88"/>
                    </a:moveTo>
                    <a:lnTo>
                      <a:pt x="40" y="78"/>
                    </a:lnTo>
                    <a:lnTo>
                      <a:pt x="42" y="70"/>
                    </a:lnTo>
                    <a:lnTo>
                      <a:pt x="38" y="68"/>
                    </a:lnTo>
                    <a:lnTo>
                      <a:pt x="34" y="58"/>
                    </a:lnTo>
                    <a:lnTo>
                      <a:pt x="32" y="42"/>
                    </a:lnTo>
                    <a:lnTo>
                      <a:pt x="32" y="32"/>
                    </a:lnTo>
                    <a:lnTo>
                      <a:pt x="34" y="28"/>
                    </a:lnTo>
                    <a:lnTo>
                      <a:pt x="38" y="22"/>
                    </a:lnTo>
                    <a:lnTo>
                      <a:pt x="42" y="20"/>
                    </a:lnTo>
                    <a:lnTo>
                      <a:pt x="48" y="18"/>
                    </a:lnTo>
                    <a:lnTo>
                      <a:pt x="54" y="22"/>
                    </a:lnTo>
                    <a:lnTo>
                      <a:pt x="62" y="28"/>
                    </a:lnTo>
                    <a:lnTo>
                      <a:pt x="64" y="32"/>
                    </a:lnTo>
                    <a:lnTo>
                      <a:pt x="66" y="40"/>
                    </a:lnTo>
                    <a:lnTo>
                      <a:pt x="68" y="40"/>
                    </a:lnTo>
                    <a:lnTo>
                      <a:pt x="68" y="42"/>
                    </a:lnTo>
                    <a:lnTo>
                      <a:pt x="68" y="46"/>
                    </a:lnTo>
                    <a:lnTo>
                      <a:pt x="68" y="52"/>
                    </a:lnTo>
                    <a:lnTo>
                      <a:pt x="68" y="54"/>
                    </a:lnTo>
                    <a:lnTo>
                      <a:pt x="66" y="52"/>
                    </a:lnTo>
                    <a:lnTo>
                      <a:pt x="66" y="62"/>
                    </a:lnTo>
                    <a:lnTo>
                      <a:pt x="68" y="68"/>
                    </a:lnTo>
                    <a:lnTo>
                      <a:pt x="70" y="72"/>
                    </a:lnTo>
                    <a:lnTo>
                      <a:pt x="78" y="78"/>
                    </a:lnTo>
                    <a:lnTo>
                      <a:pt x="92" y="84"/>
                    </a:lnTo>
                    <a:lnTo>
                      <a:pt x="108" y="74"/>
                    </a:lnTo>
                    <a:lnTo>
                      <a:pt x="120" y="68"/>
                    </a:lnTo>
                    <a:lnTo>
                      <a:pt x="132" y="66"/>
                    </a:lnTo>
                    <a:lnTo>
                      <a:pt x="134" y="60"/>
                    </a:lnTo>
                    <a:lnTo>
                      <a:pt x="136" y="58"/>
                    </a:lnTo>
                    <a:lnTo>
                      <a:pt x="136" y="42"/>
                    </a:lnTo>
                    <a:lnTo>
                      <a:pt x="134" y="36"/>
                    </a:lnTo>
                    <a:lnTo>
                      <a:pt x="132" y="30"/>
                    </a:lnTo>
                    <a:lnTo>
                      <a:pt x="134" y="28"/>
                    </a:lnTo>
                    <a:lnTo>
                      <a:pt x="136" y="28"/>
                    </a:lnTo>
                    <a:lnTo>
                      <a:pt x="138" y="18"/>
                    </a:lnTo>
                    <a:lnTo>
                      <a:pt x="140" y="10"/>
                    </a:lnTo>
                    <a:lnTo>
                      <a:pt x="142" y="6"/>
                    </a:lnTo>
                    <a:lnTo>
                      <a:pt x="146" y="4"/>
                    </a:lnTo>
                    <a:lnTo>
                      <a:pt x="148" y="4"/>
                    </a:lnTo>
                    <a:lnTo>
                      <a:pt x="154" y="2"/>
                    </a:lnTo>
                    <a:lnTo>
                      <a:pt x="160" y="0"/>
                    </a:lnTo>
                    <a:lnTo>
                      <a:pt x="164" y="2"/>
                    </a:lnTo>
                    <a:lnTo>
                      <a:pt x="168" y="4"/>
                    </a:lnTo>
                    <a:lnTo>
                      <a:pt x="172" y="8"/>
                    </a:lnTo>
                    <a:lnTo>
                      <a:pt x="176" y="14"/>
                    </a:lnTo>
                    <a:lnTo>
                      <a:pt x="176" y="18"/>
                    </a:lnTo>
                    <a:lnTo>
                      <a:pt x="176" y="22"/>
                    </a:lnTo>
                    <a:lnTo>
                      <a:pt x="176" y="34"/>
                    </a:lnTo>
                    <a:lnTo>
                      <a:pt x="176" y="40"/>
                    </a:lnTo>
                    <a:lnTo>
                      <a:pt x="174" y="46"/>
                    </a:lnTo>
                    <a:lnTo>
                      <a:pt x="172" y="48"/>
                    </a:lnTo>
                    <a:lnTo>
                      <a:pt x="166" y="60"/>
                    </a:lnTo>
                    <a:lnTo>
                      <a:pt x="164" y="70"/>
                    </a:lnTo>
                    <a:lnTo>
                      <a:pt x="166" y="76"/>
                    </a:lnTo>
                    <a:lnTo>
                      <a:pt x="184" y="82"/>
                    </a:lnTo>
                    <a:lnTo>
                      <a:pt x="200" y="80"/>
                    </a:lnTo>
                    <a:lnTo>
                      <a:pt x="208" y="70"/>
                    </a:lnTo>
                    <a:lnTo>
                      <a:pt x="208" y="66"/>
                    </a:lnTo>
                    <a:lnTo>
                      <a:pt x="206" y="64"/>
                    </a:lnTo>
                    <a:lnTo>
                      <a:pt x="202" y="66"/>
                    </a:lnTo>
                    <a:lnTo>
                      <a:pt x="204" y="60"/>
                    </a:lnTo>
                    <a:lnTo>
                      <a:pt x="204" y="56"/>
                    </a:lnTo>
                    <a:lnTo>
                      <a:pt x="202" y="52"/>
                    </a:lnTo>
                    <a:lnTo>
                      <a:pt x="202" y="48"/>
                    </a:lnTo>
                    <a:lnTo>
                      <a:pt x="202" y="42"/>
                    </a:lnTo>
                    <a:lnTo>
                      <a:pt x="202" y="34"/>
                    </a:lnTo>
                    <a:lnTo>
                      <a:pt x="208" y="24"/>
                    </a:lnTo>
                    <a:lnTo>
                      <a:pt x="210" y="20"/>
                    </a:lnTo>
                    <a:lnTo>
                      <a:pt x="216" y="20"/>
                    </a:lnTo>
                    <a:lnTo>
                      <a:pt x="220" y="20"/>
                    </a:lnTo>
                    <a:lnTo>
                      <a:pt x="228" y="22"/>
                    </a:lnTo>
                    <a:lnTo>
                      <a:pt x="234" y="32"/>
                    </a:lnTo>
                    <a:lnTo>
                      <a:pt x="234" y="42"/>
                    </a:lnTo>
                    <a:lnTo>
                      <a:pt x="234" y="46"/>
                    </a:lnTo>
                    <a:lnTo>
                      <a:pt x="234" y="50"/>
                    </a:lnTo>
                    <a:lnTo>
                      <a:pt x="232" y="54"/>
                    </a:lnTo>
                    <a:lnTo>
                      <a:pt x="232" y="62"/>
                    </a:lnTo>
                    <a:lnTo>
                      <a:pt x="230" y="62"/>
                    </a:lnTo>
                    <a:lnTo>
                      <a:pt x="228" y="62"/>
                    </a:lnTo>
                    <a:lnTo>
                      <a:pt x="228" y="66"/>
                    </a:lnTo>
                    <a:lnTo>
                      <a:pt x="230" y="68"/>
                    </a:lnTo>
                    <a:lnTo>
                      <a:pt x="238" y="74"/>
                    </a:lnTo>
                    <a:lnTo>
                      <a:pt x="252" y="74"/>
                    </a:lnTo>
                    <a:lnTo>
                      <a:pt x="258" y="78"/>
                    </a:lnTo>
                    <a:lnTo>
                      <a:pt x="262" y="82"/>
                    </a:lnTo>
                    <a:lnTo>
                      <a:pt x="262" y="86"/>
                    </a:lnTo>
                    <a:lnTo>
                      <a:pt x="262" y="88"/>
                    </a:lnTo>
                    <a:lnTo>
                      <a:pt x="262" y="92"/>
                    </a:lnTo>
                    <a:lnTo>
                      <a:pt x="258" y="102"/>
                    </a:lnTo>
                    <a:lnTo>
                      <a:pt x="256" y="116"/>
                    </a:lnTo>
                    <a:lnTo>
                      <a:pt x="252" y="128"/>
                    </a:lnTo>
                    <a:lnTo>
                      <a:pt x="248" y="140"/>
                    </a:lnTo>
                    <a:lnTo>
                      <a:pt x="260" y="188"/>
                    </a:lnTo>
                    <a:lnTo>
                      <a:pt x="250" y="192"/>
                    </a:lnTo>
                    <a:lnTo>
                      <a:pt x="254" y="280"/>
                    </a:lnTo>
                    <a:lnTo>
                      <a:pt x="254" y="282"/>
                    </a:lnTo>
                    <a:lnTo>
                      <a:pt x="254" y="284"/>
                    </a:lnTo>
                    <a:lnTo>
                      <a:pt x="254" y="288"/>
                    </a:lnTo>
                    <a:lnTo>
                      <a:pt x="252" y="296"/>
                    </a:lnTo>
                    <a:lnTo>
                      <a:pt x="252" y="302"/>
                    </a:lnTo>
                    <a:lnTo>
                      <a:pt x="252" y="318"/>
                    </a:lnTo>
                    <a:lnTo>
                      <a:pt x="250" y="330"/>
                    </a:lnTo>
                    <a:lnTo>
                      <a:pt x="252" y="350"/>
                    </a:lnTo>
                    <a:lnTo>
                      <a:pt x="254" y="374"/>
                    </a:lnTo>
                    <a:lnTo>
                      <a:pt x="260" y="380"/>
                    </a:lnTo>
                    <a:lnTo>
                      <a:pt x="268" y="386"/>
                    </a:lnTo>
                    <a:lnTo>
                      <a:pt x="274" y="390"/>
                    </a:lnTo>
                    <a:lnTo>
                      <a:pt x="276" y="394"/>
                    </a:lnTo>
                    <a:lnTo>
                      <a:pt x="250" y="390"/>
                    </a:lnTo>
                    <a:lnTo>
                      <a:pt x="248" y="390"/>
                    </a:lnTo>
                    <a:lnTo>
                      <a:pt x="246" y="388"/>
                    </a:lnTo>
                    <a:lnTo>
                      <a:pt x="244" y="384"/>
                    </a:lnTo>
                    <a:lnTo>
                      <a:pt x="240" y="378"/>
                    </a:lnTo>
                    <a:lnTo>
                      <a:pt x="234" y="374"/>
                    </a:lnTo>
                    <a:lnTo>
                      <a:pt x="232" y="382"/>
                    </a:lnTo>
                    <a:lnTo>
                      <a:pt x="230" y="382"/>
                    </a:lnTo>
                    <a:lnTo>
                      <a:pt x="230" y="372"/>
                    </a:lnTo>
                    <a:lnTo>
                      <a:pt x="228" y="370"/>
                    </a:lnTo>
                    <a:lnTo>
                      <a:pt x="228" y="352"/>
                    </a:lnTo>
                    <a:lnTo>
                      <a:pt x="230" y="338"/>
                    </a:lnTo>
                    <a:lnTo>
                      <a:pt x="230" y="312"/>
                    </a:lnTo>
                    <a:lnTo>
                      <a:pt x="230" y="306"/>
                    </a:lnTo>
                    <a:lnTo>
                      <a:pt x="230" y="300"/>
                    </a:lnTo>
                    <a:lnTo>
                      <a:pt x="226" y="290"/>
                    </a:lnTo>
                    <a:lnTo>
                      <a:pt x="226" y="276"/>
                    </a:lnTo>
                    <a:lnTo>
                      <a:pt x="224" y="252"/>
                    </a:lnTo>
                    <a:lnTo>
                      <a:pt x="218" y="228"/>
                    </a:lnTo>
                    <a:lnTo>
                      <a:pt x="212" y="212"/>
                    </a:lnTo>
                    <a:lnTo>
                      <a:pt x="210" y="214"/>
                    </a:lnTo>
                    <a:lnTo>
                      <a:pt x="210" y="222"/>
                    </a:lnTo>
                    <a:lnTo>
                      <a:pt x="210" y="244"/>
                    </a:lnTo>
                    <a:lnTo>
                      <a:pt x="210" y="266"/>
                    </a:lnTo>
                    <a:lnTo>
                      <a:pt x="210" y="274"/>
                    </a:lnTo>
                    <a:lnTo>
                      <a:pt x="212" y="280"/>
                    </a:lnTo>
                    <a:lnTo>
                      <a:pt x="212" y="288"/>
                    </a:lnTo>
                    <a:lnTo>
                      <a:pt x="214" y="300"/>
                    </a:lnTo>
                    <a:lnTo>
                      <a:pt x="216" y="312"/>
                    </a:lnTo>
                    <a:lnTo>
                      <a:pt x="220" y="324"/>
                    </a:lnTo>
                    <a:lnTo>
                      <a:pt x="222" y="334"/>
                    </a:lnTo>
                    <a:lnTo>
                      <a:pt x="226" y="346"/>
                    </a:lnTo>
                    <a:lnTo>
                      <a:pt x="226" y="360"/>
                    </a:lnTo>
                    <a:lnTo>
                      <a:pt x="224" y="360"/>
                    </a:lnTo>
                    <a:lnTo>
                      <a:pt x="222" y="368"/>
                    </a:lnTo>
                    <a:lnTo>
                      <a:pt x="220" y="370"/>
                    </a:lnTo>
                    <a:lnTo>
                      <a:pt x="218" y="362"/>
                    </a:lnTo>
                    <a:lnTo>
                      <a:pt x="216" y="370"/>
                    </a:lnTo>
                    <a:lnTo>
                      <a:pt x="214" y="372"/>
                    </a:lnTo>
                    <a:lnTo>
                      <a:pt x="212" y="376"/>
                    </a:lnTo>
                    <a:lnTo>
                      <a:pt x="208" y="378"/>
                    </a:lnTo>
                    <a:lnTo>
                      <a:pt x="192" y="382"/>
                    </a:lnTo>
                    <a:lnTo>
                      <a:pt x="190" y="378"/>
                    </a:lnTo>
                    <a:lnTo>
                      <a:pt x="196" y="372"/>
                    </a:lnTo>
                    <a:lnTo>
                      <a:pt x="198" y="366"/>
                    </a:lnTo>
                    <a:lnTo>
                      <a:pt x="202" y="362"/>
                    </a:lnTo>
                    <a:lnTo>
                      <a:pt x="204" y="354"/>
                    </a:lnTo>
                    <a:lnTo>
                      <a:pt x="200" y="342"/>
                    </a:lnTo>
                    <a:lnTo>
                      <a:pt x="198" y="330"/>
                    </a:lnTo>
                    <a:lnTo>
                      <a:pt x="194" y="316"/>
                    </a:lnTo>
                    <a:lnTo>
                      <a:pt x="192" y="300"/>
                    </a:lnTo>
                    <a:lnTo>
                      <a:pt x="190" y="286"/>
                    </a:lnTo>
                    <a:lnTo>
                      <a:pt x="188" y="266"/>
                    </a:lnTo>
                    <a:lnTo>
                      <a:pt x="182" y="302"/>
                    </a:lnTo>
                    <a:lnTo>
                      <a:pt x="180" y="322"/>
                    </a:lnTo>
                    <a:lnTo>
                      <a:pt x="180" y="354"/>
                    </a:lnTo>
                    <a:lnTo>
                      <a:pt x="172" y="378"/>
                    </a:lnTo>
                    <a:lnTo>
                      <a:pt x="176" y="392"/>
                    </a:lnTo>
                    <a:lnTo>
                      <a:pt x="182" y="398"/>
                    </a:lnTo>
                    <a:lnTo>
                      <a:pt x="182" y="412"/>
                    </a:lnTo>
                    <a:lnTo>
                      <a:pt x="170" y="414"/>
                    </a:lnTo>
                    <a:lnTo>
                      <a:pt x="162" y="406"/>
                    </a:lnTo>
                    <a:lnTo>
                      <a:pt x="160" y="404"/>
                    </a:lnTo>
                    <a:lnTo>
                      <a:pt x="158" y="402"/>
                    </a:lnTo>
                    <a:lnTo>
                      <a:pt x="158" y="396"/>
                    </a:lnTo>
                    <a:lnTo>
                      <a:pt x="156" y="390"/>
                    </a:lnTo>
                    <a:lnTo>
                      <a:pt x="150" y="386"/>
                    </a:lnTo>
                    <a:lnTo>
                      <a:pt x="150" y="380"/>
                    </a:lnTo>
                    <a:lnTo>
                      <a:pt x="152" y="372"/>
                    </a:lnTo>
                    <a:lnTo>
                      <a:pt x="152" y="360"/>
                    </a:lnTo>
                    <a:lnTo>
                      <a:pt x="152" y="352"/>
                    </a:lnTo>
                    <a:lnTo>
                      <a:pt x="156" y="340"/>
                    </a:lnTo>
                    <a:lnTo>
                      <a:pt x="156" y="322"/>
                    </a:lnTo>
                    <a:lnTo>
                      <a:pt x="156" y="300"/>
                    </a:lnTo>
                    <a:lnTo>
                      <a:pt x="154" y="282"/>
                    </a:lnTo>
                    <a:lnTo>
                      <a:pt x="154" y="266"/>
                    </a:lnTo>
                    <a:lnTo>
                      <a:pt x="152" y="258"/>
                    </a:lnTo>
                    <a:lnTo>
                      <a:pt x="152" y="254"/>
                    </a:lnTo>
                    <a:lnTo>
                      <a:pt x="150" y="258"/>
                    </a:lnTo>
                    <a:lnTo>
                      <a:pt x="144" y="280"/>
                    </a:lnTo>
                    <a:lnTo>
                      <a:pt x="142" y="292"/>
                    </a:lnTo>
                    <a:lnTo>
                      <a:pt x="142" y="294"/>
                    </a:lnTo>
                    <a:lnTo>
                      <a:pt x="142" y="316"/>
                    </a:lnTo>
                    <a:lnTo>
                      <a:pt x="142" y="342"/>
                    </a:lnTo>
                    <a:lnTo>
                      <a:pt x="142" y="364"/>
                    </a:lnTo>
                    <a:lnTo>
                      <a:pt x="140" y="390"/>
                    </a:lnTo>
                    <a:lnTo>
                      <a:pt x="138" y="400"/>
                    </a:lnTo>
                    <a:lnTo>
                      <a:pt x="136" y="404"/>
                    </a:lnTo>
                    <a:lnTo>
                      <a:pt x="134" y="406"/>
                    </a:lnTo>
                    <a:lnTo>
                      <a:pt x="136" y="408"/>
                    </a:lnTo>
                    <a:lnTo>
                      <a:pt x="136" y="414"/>
                    </a:lnTo>
                    <a:lnTo>
                      <a:pt x="136" y="416"/>
                    </a:lnTo>
                    <a:lnTo>
                      <a:pt x="136" y="418"/>
                    </a:lnTo>
                    <a:lnTo>
                      <a:pt x="132" y="426"/>
                    </a:lnTo>
                    <a:lnTo>
                      <a:pt x="128" y="426"/>
                    </a:lnTo>
                    <a:lnTo>
                      <a:pt x="128" y="434"/>
                    </a:lnTo>
                    <a:lnTo>
                      <a:pt x="128" y="438"/>
                    </a:lnTo>
                    <a:lnTo>
                      <a:pt x="126" y="442"/>
                    </a:lnTo>
                    <a:lnTo>
                      <a:pt x="124" y="446"/>
                    </a:lnTo>
                    <a:lnTo>
                      <a:pt x="118" y="452"/>
                    </a:lnTo>
                    <a:lnTo>
                      <a:pt x="116" y="454"/>
                    </a:lnTo>
                    <a:lnTo>
                      <a:pt x="102" y="452"/>
                    </a:lnTo>
                    <a:lnTo>
                      <a:pt x="102" y="438"/>
                    </a:lnTo>
                    <a:lnTo>
                      <a:pt x="104" y="434"/>
                    </a:lnTo>
                    <a:lnTo>
                      <a:pt x="110" y="418"/>
                    </a:lnTo>
                    <a:lnTo>
                      <a:pt x="112" y="412"/>
                    </a:lnTo>
                    <a:lnTo>
                      <a:pt x="110" y="400"/>
                    </a:lnTo>
                    <a:lnTo>
                      <a:pt x="110" y="382"/>
                    </a:lnTo>
                    <a:lnTo>
                      <a:pt x="108" y="360"/>
                    </a:lnTo>
                    <a:lnTo>
                      <a:pt x="110" y="340"/>
                    </a:lnTo>
                    <a:lnTo>
                      <a:pt x="110" y="320"/>
                    </a:lnTo>
                    <a:lnTo>
                      <a:pt x="112" y="298"/>
                    </a:lnTo>
                    <a:lnTo>
                      <a:pt x="110" y="286"/>
                    </a:lnTo>
                    <a:lnTo>
                      <a:pt x="110" y="272"/>
                    </a:lnTo>
                    <a:lnTo>
                      <a:pt x="110" y="246"/>
                    </a:lnTo>
                    <a:lnTo>
                      <a:pt x="112" y="232"/>
                    </a:lnTo>
                    <a:lnTo>
                      <a:pt x="114" y="220"/>
                    </a:lnTo>
                    <a:lnTo>
                      <a:pt x="114" y="218"/>
                    </a:lnTo>
                    <a:lnTo>
                      <a:pt x="112" y="216"/>
                    </a:lnTo>
                    <a:lnTo>
                      <a:pt x="108" y="216"/>
                    </a:lnTo>
                    <a:lnTo>
                      <a:pt x="106" y="214"/>
                    </a:lnTo>
                    <a:lnTo>
                      <a:pt x="104" y="210"/>
                    </a:lnTo>
                    <a:lnTo>
                      <a:pt x="96" y="220"/>
                    </a:lnTo>
                    <a:lnTo>
                      <a:pt x="94" y="220"/>
                    </a:lnTo>
                    <a:lnTo>
                      <a:pt x="94" y="226"/>
                    </a:lnTo>
                    <a:lnTo>
                      <a:pt x="92" y="234"/>
                    </a:lnTo>
                    <a:lnTo>
                      <a:pt x="92" y="276"/>
                    </a:lnTo>
                    <a:lnTo>
                      <a:pt x="96" y="288"/>
                    </a:lnTo>
                    <a:lnTo>
                      <a:pt x="98" y="300"/>
                    </a:lnTo>
                    <a:lnTo>
                      <a:pt x="98" y="314"/>
                    </a:lnTo>
                    <a:lnTo>
                      <a:pt x="102" y="330"/>
                    </a:lnTo>
                    <a:lnTo>
                      <a:pt x="104" y="344"/>
                    </a:lnTo>
                    <a:lnTo>
                      <a:pt x="106" y="362"/>
                    </a:lnTo>
                    <a:lnTo>
                      <a:pt x="104" y="366"/>
                    </a:lnTo>
                    <a:lnTo>
                      <a:pt x="106" y="372"/>
                    </a:lnTo>
                    <a:lnTo>
                      <a:pt x="102" y="380"/>
                    </a:lnTo>
                    <a:lnTo>
                      <a:pt x="102" y="402"/>
                    </a:lnTo>
                    <a:lnTo>
                      <a:pt x="102" y="404"/>
                    </a:lnTo>
                    <a:lnTo>
                      <a:pt x="100" y="408"/>
                    </a:lnTo>
                    <a:lnTo>
                      <a:pt x="96" y="410"/>
                    </a:lnTo>
                    <a:lnTo>
                      <a:pt x="88" y="412"/>
                    </a:lnTo>
                    <a:lnTo>
                      <a:pt x="84" y="412"/>
                    </a:lnTo>
                    <a:lnTo>
                      <a:pt x="80" y="410"/>
                    </a:lnTo>
                    <a:lnTo>
                      <a:pt x="78" y="404"/>
                    </a:lnTo>
                    <a:lnTo>
                      <a:pt x="80" y="396"/>
                    </a:lnTo>
                    <a:lnTo>
                      <a:pt x="82" y="390"/>
                    </a:lnTo>
                    <a:lnTo>
                      <a:pt x="84" y="382"/>
                    </a:lnTo>
                    <a:lnTo>
                      <a:pt x="80" y="374"/>
                    </a:lnTo>
                    <a:lnTo>
                      <a:pt x="82" y="368"/>
                    </a:lnTo>
                    <a:lnTo>
                      <a:pt x="76" y="356"/>
                    </a:lnTo>
                    <a:lnTo>
                      <a:pt x="70" y="328"/>
                    </a:lnTo>
                    <a:lnTo>
                      <a:pt x="64" y="296"/>
                    </a:lnTo>
                    <a:lnTo>
                      <a:pt x="60" y="276"/>
                    </a:lnTo>
                    <a:lnTo>
                      <a:pt x="58" y="260"/>
                    </a:lnTo>
                    <a:lnTo>
                      <a:pt x="54" y="264"/>
                    </a:lnTo>
                    <a:lnTo>
                      <a:pt x="54" y="278"/>
                    </a:lnTo>
                    <a:lnTo>
                      <a:pt x="54" y="286"/>
                    </a:lnTo>
                    <a:lnTo>
                      <a:pt x="56" y="294"/>
                    </a:lnTo>
                    <a:lnTo>
                      <a:pt x="56" y="302"/>
                    </a:lnTo>
                    <a:lnTo>
                      <a:pt x="58" y="314"/>
                    </a:lnTo>
                    <a:lnTo>
                      <a:pt x="58" y="332"/>
                    </a:lnTo>
                    <a:lnTo>
                      <a:pt x="60" y="346"/>
                    </a:lnTo>
                    <a:lnTo>
                      <a:pt x="62" y="350"/>
                    </a:lnTo>
                    <a:lnTo>
                      <a:pt x="64" y="358"/>
                    </a:lnTo>
                    <a:lnTo>
                      <a:pt x="60" y="364"/>
                    </a:lnTo>
                    <a:lnTo>
                      <a:pt x="60" y="376"/>
                    </a:lnTo>
                    <a:lnTo>
                      <a:pt x="54" y="380"/>
                    </a:lnTo>
                    <a:lnTo>
                      <a:pt x="52" y="378"/>
                    </a:lnTo>
                    <a:lnTo>
                      <a:pt x="46" y="386"/>
                    </a:lnTo>
                    <a:lnTo>
                      <a:pt x="44" y="390"/>
                    </a:lnTo>
                    <a:lnTo>
                      <a:pt x="42" y="392"/>
                    </a:lnTo>
                    <a:lnTo>
                      <a:pt x="38" y="394"/>
                    </a:lnTo>
                    <a:lnTo>
                      <a:pt x="32" y="394"/>
                    </a:lnTo>
                    <a:lnTo>
                      <a:pt x="24" y="390"/>
                    </a:lnTo>
                    <a:lnTo>
                      <a:pt x="22" y="386"/>
                    </a:lnTo>
                    <a:lnTo>
                      <a:pt x="28" y="380"/>
                    </a:lnTo>
                    <a:lnTo>
                      <a:pt x="34" y="372"/>
                    </a:lnTo>
                    <a:lnTo>
                      <a:pt x="38" y="366"/>
                    </a:lnTo>
                    <a:lnTo>
                      <a:pt x="38" y="358"/>
                    </a:lnTo>
                    <a:lnTo>
                      <a:pt x="32" y="354"/>
                    </a:lnTo>
                    <a:lnTo>
                      <a:pt x="32" y="350"/>
                    </a:lnTo>
                    <a:lnTo>
                      <a:pt x="30" y="334"/>
                    </a:lnTo>
                    <a:lnTo>
                      <a:pt x="28" y="322"/>
                    </a:lnTo>
                    <a:lnTo>
                      <a:pt x="26" y="304"/>
                    </a:lnTo>
                    <a:lnTo>
                      <a:pt x="20" y="280"/>
                    </a:lnTo>
                    <a:lnTo>
                      <a:pt x="16" y="258"/>
                    </a:lnTo>
                    <a:lnTo>
                      <a:pt x="12" y="236"/>
                    </a:lnTo>
                    <a:lnTo>
                      <a:pt x="10" y="230"/>
                    </a:lnTo>
                    <a:lnTo>
                      <a:pt x="2" y="218"/>
                    </a:lnTo>
                    <a:lnTo>
                      <a:pt x="0" y="206"/>
                    </a:lnTo>
                    <a:lnTo>
                      <a:pt x="2" y="188"/>
                    </a:lnTo>
                    <a:lnTo>
                      <a:pt x="2" y="164"/>
                    </a:lnTo>
                    <a:lnTo>
                      <a:pt x="6" y="148"/>
                    </a:lnTo>
                    <a:lnTo>
                      <a:pt x="8" y="128"/>
                    </a:lnTo>
                    <a:lnTo>
                      <a:pt x="10" y="106"/>
                    </a:lnTo>
                    <a:lnTo>
                      <a:pt x="12" y="94"/>
                    </a:lnTo>
                    <a:lnTo>
                      <a:pt x="12" y="92"/>
                    </a:lnTo>
                    <a:lnTo>
                      <a:pt x="18" y="88"/>
                    </a:lnTo>
                    <a:close/>
                  </a:path>
                </a:pathLst>
              </a:custGeom>
              <a:solidFill>
                <a:schemeClr val="tx1"/>
              </a:solidFill>
              <a:ln w="9525">
                <a:noFill/>
                <a:round/>
                <a:headEnd/>
                <a:tailEnd/>
              </a:ln>
            </p:spPr>
            <p:txBody>
              <a:bodyPr/>
              <a:lstStyle/>
              <a:p>
                <a:pPr algn="ctr" rtl="0" fontAlgn="base">
                  <a:spcBef>
                    <a:spcPct val="50000"/>
                  </a:spcBef>
                  <a:spcAft>
                    <a:spcPct val="0"/>
                  </a:spcAft>
                </a:pPr>
                <a:endParaRPr lang="en-US" kern="1200">
                  <a:solidFill>
                    <a:srgbClr val="000000"/>
                  </a:solidFill>
                  <a:latin typeface="Futura Bk" pitchFamily="34" charset="0"/>
                  <a:ea typeface="+mn-ea"/>
                  <a:cs typeface="+mn-cs"/>
                </a:endParaRPr>
              </a:p>
            </p:txBody>
          </p:sp>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2" grpId="0" animBg="1"/>
      <p:bldP spid="75" grpId="0" animBg="1"/>
      <p:bldP spid="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47" descr="Key milestones.png"/>
          <p:cNvPicPr>
            <a:picLocks noChangeAspect="1"/>
          </p:cNvPicPr>
          <p:nvPr/>
        </p:nvPicPr>
        <p:blipFill>
          <a:blip r:embed="rId3"/>
          <a:srcRect/>
          <a:stretch>
            <a:fillRect/>
          </a:stretch>
        </p:blipFill>
        <p:spPr bwMode="auto">
          <a:xfrm>
            <a:off x="317500" y="354013"/>
            <a:ext cx="9144000" cy="6707187"/>
          </a:xfrm>
          <a:prstGeom prst="rect">
            <a:avLst/>
          </a:prstGeom>
          <a:noFill/>
          <a:ln w="9525">
            <a:noFill/>
            <a:miter lim="800000"/>
            <a:headEnd/>
            <a:tailEnd/>
          </a:ln>
        </p:spPr>
      </p:pic>
      <p:cxnSp>
        <p:nvCxnSpPr>
          <p:cNvPr id="392195" name="Straight Connector 25"/>
          <p:cNvCxnSpPr>
            <a:cxnSpLocks noChangeShapeType="1"/>
          </p:cNvCxnSpPr>
          <p:nvPr/>
        </p:nvCxnSpPr>
        <p:spPr bwMode="auto">
          <a:xfrm>
            <a:off x="276225" y="3627438"/>
            <a:ext cx="8594725" cy="0"/>
          </a:xfrm>
          <a:prstGeom prst="line">
            <a:avLst/>
          </a:prstGeom>
          <a:noFill/>
          <a:ln w="9525" algn="ctr">
            <a:solidFill>
              <a:srgbClr val="7F7F7F"/>
            </a:solidFill>
            <a:round/>
            <a:headEnd/>
            <a:tailEnd/>
          </a:ln>
        </p:spPr>
      </p:cxnSp>
      <p:cxnSp>
        <p:nvCxnSpPr>
          <p:cNvPr id="392196" name="Straight Connector 26"/>
          <p:cNvCxnSpPr>
            <a:cxnSpLocks noChangeShapeType="1"/>
          </p:cNvCxnSpPr>
          <p:nvPr/>
        </p:nvCxnSpPr>
        <p:spPr bwMode="auto">
          <a:xfrm>
            <a:off x="284163" y="2979738"/>
            <a:ext cx="8594725" cy="0"/>
          </a:xfrm>
          <a:prstGeom prst="line">
            <a:avLst/>
          </a:prstGeom>
          <a:noFill/>
          <a:ln w="9525" algn="ctr">
            <a:solidFill>
              <a:srgbClr val="7F7F7F"/>
            </a:solidFill>
            <a:round/>
            <a:headEnd/>
            <a:tailEnd/>
          </a:ln>
        </p:spPr>
      </p:cxnSp>
      <p:cxnSp>
        <p:nvCxnSpPr>
          <p:cNvPr id="392198" name="Straight Connector 28"/>
          <p:cNvCxnSpPr>
            <a:cxnSpLocks noChangeShapeType="1"/>
          </p:cNvCxnSpPr>
          <p:nvPr/>
        </p:nvCxnSpPr>
        <p:spPr bwMode="auto">
          <a:xfrm>
            <a:off x="268288" y="2332038"/>
            <a:ext cx="8594725" cy="0"/>
          </a:xfrm>
          <a:prstGeom prst="line">
            <a:avLst/>
          </a:prstGeom>
          <a:noFill/>
          <a:ln w="9525" algn="ctr">
            <a:solidFill>
              <a:srgbClr val="7F7F7F"/>
            </a:solidFill>
            <a:round/>
            <a:headEnd/>
            <a:tailEnd/>
          </a:ln>
        </p:spPr>
      </p:cxnSp>
      <p:sp>
        <p:nvSpPr>
          <p:cNvPr id="392199" name="Rectangle 4"/>
          <p:cNvSpPr>
            <a:spLocks/>
          </p:cNvSpPr>
          <p:nvPr/>
        </p:nvSpPr>
        <p:spPr bwMode="auto">
          <a:xfrm>
            <a:off x="-33338" y="5510213"/>
            <a:ext cx="1166813" cy="395287"/>
          </a:xfrm>
          <a:prstGeom prst="rect">
            <a:avLst/>
          </a:prstGeom>
          <a:noFill/>
          <a:ln w="12700">
            <a:noFill/>
            <a:miter lim="800000"/>
            <a:headEnd/>
            <a:tailEnd/>
          </a:ln>
        </p:spPr>
        <p:txBody>
          <a:bodyPr lIns="0" tIns="0" rIns="40639" bIns="0" anchor="ctr"/>
          <a:lstStyle/>
          <a:p>
            <a:pPr marL="39688" algn="ctr" rtl="0" fontAlgn="base">
              <a:spcBef>
                <a:spcPts val="5600"/>
              </a:spcBef>
              <a:spcAft>
                <a:spcPct val="0"/>
              </a:spcAft>
            </a:pPr>
            <a:r>
              <a:rPr lang="en-US" sz="1600" kern="1200">
                <a:solidFill>
                  <a:srgbClr val="EB5F01"/>
                </a:solidFill>
                <a:latin typeface="Futura Hv" pitchFamily="34" charset="0"/>
                <a:ea typeface="ＭＳ Ｐゴシック" pitchFamily="-65" charset="-128"/>
                <a:cs typeface="+mn-cs"/>
                <a:sym typeface="Lucida Grande" charset="0"/>
              </a:rPr>
              <a:t>2006</a:t>
            </a:r>
          </a:p>
        </p:txBody>
      </p:sp>
      <p:sp>
        <p:nvSpPr>
          <p:cNvPr id="392200" name="Rectangle 4"/>
          <p:cNvSpPr>
            <a:spLocks/>
          </p:cNvSpPr>
          <p:nvPr/>
        </p:nvSpPr>
        <p:spPr bwMode="auto">
          <a:xfrm>
            <a:off x="7739063" y="5510213"/>
            <a:ext cx="1165225" cy="395287"/>
          </a:xfrm>
          <a:prstGeom prst="rect">
            <a:avLst/>
          </a:prstGeom>
          <a:noFill/>
          <a:ln w="12700">
            <a:noFill/>
            <a:miter lim="800000"/>
            <a:headEnd/>
            <a:tailEnd/>
          </a:ln>
        </p:spPr>
        <p:txBody>
          <a:bodyPr lIns="0" tIns="0" rIns="40639" bIns="0" anchor="ctr"/>
          <a:lstStyle/>
          <a:p>
            <a:pPr marL="39688" algn="ctr" rtl="0" fontAlgn="base">
              <a:spcBef>
                <a:spcPts val="5600"/>
              </a:spcBef>
              <a:spcAft>
                <a:spcPct val="0"/>
              </a:spcAft>
            </a:pPr>
            <a:r>
              <a:rPr lang="en-US" sz="1600" kern="1200">
                <a:solidFill>
                  <a:srgbClr val="EB5F01"/>
                </a:solidFill>
                <a:latin typeface="Futura Hv" pitchFamily="34" charset="0"/>
                <a:ea typeface="ＭＳ Ｐゴシック" pitchFamily="-65" charset="-128"/>
                <a:cs typeface="+mn-cs"/>
                <a:sym typeface="Lucida Grande" charset="0"/>
              </a:rPr>
              <a:t>2008</a:t>
            </a:r>
          </a:p>
        </p:txBody>
      </p:sp>
      <p:sp>
        <p:nvSpPr>
          <p:cNvPr id="392201" name="Rectangle 4"/>
          <p:cNvSpPr>
            <a:spLocks/>
          </p:cNvSpPr>
          <p:nvPr/>
        </p:nvSpPr>
        <p:spPr bwMode="auto">
          <a:xfrm>
            <a:off x="4032250" y="5510213"/>
            <a:ext cx="1166813" cy="395287"/>
          </a:xfrm>
          <a:prstGeom prst="rect">
            <a:avLst/>
          </a:prstGeom>
          <a:noFill/>
          <a:ln w="12700">
            <a:noFill/>
            <a:miter lim="800000"/>
            <a:headEnd/>
            <a:tailEnd/>
          </a:ln>
        </p:spPr>
        <p:txBody>
          <a:bodyPr lIns="0" tIns="0" rIns="40639" bIns="0" anchor="ctr"/>
          <a:lstStyle/>
          <a:p>
            <a:pPr marL="39688" algn="ctr" rtl="0" fontAlgn="base">
              <a:spcBef>
                <a:spcPts val="5600"/>
              </a:spcBef>
              <a:spcAft>
                <a:spcPct val="0"/>
              </a:spcAft>
            </a:pPr>
            <a:r>
              <a:rPr lang="en-US" sz="1600" kern="1200">
                <a:solidFill>
                  <a:srgbClr val="EB5F01"/>
                </a:solidFill>
                <a:latin typeface="Futura Hv" pitchFamily="34" charset="0"/>
                <a:ea typeface="ＭＳ Ｐゴシック" pitchFamily="-65" charset="-128"/>
                <a:cs typeface="+mn-cs"/>
                <a:sym typeface="Lucida Grande" charset="0"/>
              </a:rPr>
              <a:t>2007</a:t>
            </a:r>
          </a:p>
        </p:txBody>
      </p:sp>
      <p:sp>
        <p:nvSpPr>
          <p:cNvPr id="44" name="AutoShape 59"/>
          <p:cNvSpPr>
            <a:spLocks noChangeArrowheads="1"/>
          </p:cNvSpPr>
          <p:nvPr/>
        </p:nvSpPr>
        <p:spPr bwMode="auto">
          <a:xfrm>
            <a:off x="0" y="5597525"/>
            <a:ext cx="9144000" cy="1003300"/>
          </a:xfrm>
          <a:prstGeom prst="rightArrow">
            <a:avLst>
              <a:gd name="adj1" fmla="val 50000"/>
              <a:gd name="adj2" fmla="val 21435"/>
            </a:avLst>
          </a:prstGeom>
          <a:solidFill>
            <a:srgbClr val="FF9900"/>
          </a:solidFill>
          <a:ln w="9525">
            <a:noFill/>
            <a:miter lim="800000"/>
            <a:headEnd/>
            <a:tailEnd/>
          </a:ln>
        </p:spPr>
        <p:txBody>
          <a:bodyPr wrap="none" anchor="ctr"/>
          <a:lstStyle/>
          <a:p>
            <a:pPr algn="l" rtl="0" fontAlgn="base">
              <a:spcBef>
                <a:spcPct val="50000"/>
              </a:spcBef>
              <a:spcAft>
                <a:spcPct val="0"/>
              </a:spcAft>
            </a:pPr>
            <a:r>
              <a:rPr lang="en-US" sz="2000" kern="1200">
                <a:solidFill>
                  <a:srgbClr val="FFFFFF"/>
                </a:solidFill>
                <a:latin typeface="Futura Bk" pitchFamily="34" charset="0"/>
                <a:ea typeface="ＭＳ Ｐゴシック" pitchFamily="-65" charset="-128"/>
                <a:cs typeface="+mn-cs"/>
              </a:rPr>
              <a:t> Product							    	         Solution</a:t>
            </a:r>
          </a:p>
        </p:txBody>
      </p:sp>
      <p:sp>
        <p:nvSpPr>
          <p:cNvPr id="392204" name="Line 10"/>
          <p:cNvSpPr>
            <a:spLocks noChangeShapeType="1"/>
          </p:cNvSpPr>
          <p:nvPr/>
        </p:nvSpPr>
        <p:spPr bwMode="auto">
          <a:xfrm flipV="1">
            <a:off x="1585913" y="4994275"/>
            <a:ext cx="0" cy="384175"/>
          </a:xfrm>
          <a:prstGeom prst="line">
            <a:avLst/>
          </a:prstGeom>
          <a:noFill/>
          <a:ln w="12700">
            <a:solidFill>
              <a:schemeClr val="tx1"/>
            </a:solidFill>
            <a:round/>
            <a:headEnd/>
            <a:tailEnd type="oval"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49" name="AutoShape 11"/>
          <p:cNvSpPr>
            <a:spLocks/>
          </p:cNvSpPr>
          <p:nvPr/>
        </p:nvSpPr>
        <p:spPr bwMode="auto">
          <a:xfrm>
            <a:off x="917575" y="5238750"/>
            <a:ext cx="1344613" cy="582613"/>
          </a:xfrm>
          <a:prstGeom prst="roundRect">
            <a:avLst>
              <a:gd name="adj" fmla="val 5931"/>
            </a:avLst>
          </a:prstGeom>
          <a:gradFill rotWithShape="0">
            <a:gsLst>
              <a:gs pos="42000">
                <a:srgbClr val="1F497D"/>
              </a:gs>
              <a:gs pos="100000">
                <a:srgbClr val="1F497D">
                  <a:lumMod val="20000"/>
                  <a:lumOff val="80000"/>
                </a:srgbClr>
              </a:gs>
            </a:gsLst>
            <a:lin ang="5400000" scaled="1"/>
          </a:gradFill>
          <a:ln w="6350">
            <a:solidFill>
              <a:sysClr val="windowText" lastClr="000000"/>
            </a:solidFill>
            <a:prstDash val="solid"/>
            <a:round/>
            <a:headEnd type="none" w="med" len="med"/>
            <a:tailEnd type="none" w="med" len="med"/>
          </a:ln>
          <a:effectLst>
            <a:outerShdw algn="ctr" rotWithShape="0">
              <a:srgbClr val="EEECE1">
                <a:alpha val="54999"/>
              </a:srgbClr>
            </a:outerShdw>
          </a:effectLst>
        </p:spPr>
        <p:txBody>
          <a:bodyPr lIns="0" tIns="0" rIns="76556" bIns="0" anchor="ctr"/>
          <a:lstStyle/>
          <a:p>
            <a:pPr marL="76200" algn="ctr" rtl="0" fontAlgn="base">
              <a:lnSpc>
                <a:spcPct val="90000"/>
              </a:lnSpc>
              <a:spcBef>
                <a:spcPts val="1000"/>
              </a:spcBef>
              <a:spcAft>
                <a:spcPct val="0"/>
              </a:spcAft>
              <a:defRPr/>
            </a:pPr>
            <a:r>
              <a:rPr lang="en-US" sz="1200" kern="1200" dirty="0">
                <a:solidFill>
                  <a:prstClr val="white"/>
                </a:solidFill>
                <a:latin typeface="Futura Hv" pitchFamily="34" charset="0"/>
                <a:ea typeface="MS PGothic" pitchFamily="34" charset="-128"/>
                <a:cs typeface="Arial" pitchFamily="34" charset="0"/>
                <a:sym typeface="Lucida Grande" charset="0"/>
              </a:rPr>
              <a:t>TTP</a:t>
            </a:r>
            <a:r>
              <a:rPr lang="en-US" sz="1400" kern="1200" dirty="0">
                <a:solidFill>
                  <a:prstClr val="white"/>
                </a:solidFill>
                <a:latin typeface="Futura Hv" pitchFamily="34" charset="0"/>
                <a:ea typeface="MS PGothic" pitchFamily="34" charset="-128"/>
                <a:cs typeface="Arial" pitchFamily="34" charset="0"/>
                <a:sym typeface="Lucida Grande" charset="0"/>
              </a:rPr>
              <a:t/>
            </a:r>
            <a:br>
              <a:rPr lang="en-US" sz="1400" kern="1200" dirty="0">
                <a:solidFill>
                  <a:prstClr val="white"/>
                </a:solidFill>
                <a:latin typeface="Futura Hv" pitchFamily="34" charset="0"/>
                <a:ea typeface="MS PGothic" pitchFamily="34" charset="-128"/>
                <a:cs typeface="Arial" pitchFamily="34" charset="0"/>
                <a:sym typeface="Lucida Grande" charset="0"/>
              </a:rPr>
            </a:br>
            <a:r>
              <a:rPr lang="en-US" sz="1100" kern="1200" dirty="0">
                <a:solidFill>
                  <a:prstClr val="white"/>
                </a:solidFill>
                <a:latin typeface="Futura Bk" pitchFamily="34" charset="0"/>
                <a:ea typeface="MS PGothic" pitchFamily="34" charset="-128"/>
                <a:cs typeface="Arial" pitchFamily="34" charset="0"/>
                <a:sym typeface="Lucida Grande" charset="0"/>
              </a:rPr>
              <a:t>June2006</a:t>
            </a:r>
          </a:p>
        </p:txBody>
      </p:sp>
      <p:sp>
        <p:nvSpPr>
          <p:cNvPr id="392206" name="Line 10"/>
          <p:cNvSpPr>
            <a:spLocks noChangeShapeType="1"/>
          </p:cNvSpPr>
          <p:nvPr/>
        </p:nvSpPr>
        <p:spPr bwMode="auto">
          <a:xfrm>
            <a:off x="2659063" y="4102100"/>
            <a:ext cx="0" cy="663575"/>
          </a:xfrm>
          <a:prstGeom prst="line">
            <a:avLst/>
          </a:prstGeom>
          <a:noFill/>
          <a:ln w="12700">
            <a:solidFill>
              <a:schemeClr val="tx1"/>
            </a:solidFill>
            <a:round/>
            <a:headEnd/>
            <a:tailEnd type="oval"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34" name="AutoShape 11"/>
          <p:cNvSpPr>
            <a:spLocks/>
          </p:cNvSpPr>
          <p:nvPr/>
        </p:nvSpPr>
        <p:spPr bwMode="auto">
          <a:xfrm>
            <a:off x="1987550" y="3960813"/>
            <a:ext cx="1344613" cy="582612"/>
          </a:xfrm>
          <a:prstGeom prst="roundRect">
            <a:avLst>
              <a:gd name="adj" fmla="val 5931"/>
            </a:avLst>
          </a:prstGeom>
          <a:gradFill rotWithShape="0">
            <a:gsLst>
              <a:gs pos="0">
                <a:srgbClr val="191919"/>
              </a:gs>
              <a:gs pos="100000">
                <a:srgbClr val="999999"/>
              </a:gs>
            </a:gsLst>
            <a:lin ang="5400000" scaled="1"/>
          </a:gradFill>
          <a:ln w="6350">
            <a:solidFill>
              <a:sysClr val="windowText" lastClr="000000"/>
            </a:solidFill>
            <a:prstDash val="solid"/>
            <a:round/>
            <a:headEnd type="none" w="med" len="med"/>
            <a:tailEnd type="none" w="med" len="med"/>
          </a:ln>
          <a:effectLst>
            <a:outerShdw algn="ctr" rotWithShape="0">
              <a:srgbClr val="EEECE1">
                <a:alpha val="54999"/>
              </a:srgbClr>
            </a:outerShdw>
          </a:effectLst>
        </p:spPr>
        <p:txBody>
          <a:bodyPr lIns="0" tIns="0" rIns="76556" bIns="0" anchor="ctr"/>
          <a:lstStyle/>
          <a:p>
            <a:pPr marL="76200" algn="ctr" rtl="0" fontAlgn="base">
              <a:lnSpc>
                <a:spcPct val="90000"/>
              </a:lnSpc>
              <a:spcBef>
                <a:spcPts val="1000"/>
              </a:spcBef>
              <a:spcAft>
                <a:spcPct val="0"/>
              </a:spcAft>
              <a:defRPr/>
            </a:pPr>
            <a:r>
              <a:rPr lang="en-US" sz="1200" kern="1200" dirty="0">
                <a:solidFill>
                  <a:prstClr val="white"/>
                </a:solidFill>
                <a:latin typeface="Futura Hv" pitchFamily="34" charset="0"/>
                <a:ea typeface="Lucida Grande" charset="0"/>
                <a:cs typeface="Lucida Grande" charset="0"/>
                <a:sym typeface="Lucida Grande" charset="0"/>
              </a:rPr>
              <a:t>Mercury</a:t>
            </a:r>
            <a:r>
              <a:rPr lang="en-US" sz="1050" kern="1200" dirty="0">
                <a:solidFill>
                  <a:prstClr val="white"/>
                </a:solidFill>
                <a:latin typeface="Futura Hv" pitchFamily="34" charset="0"/>
                <a:ea typeface="Lucida Grande" charset="0"/>
                <a:cs typeface="Lucida Grande" charset="0"/>
                <a:sym typeface="Lucida Grande" charset="0"/>
              </a:rPr>
              <a:t/>
            </a:r>
            <a:br>
              <a:rPr lang="en-US" sz="1050" kern="1200" dirty="0">
                <a:solidFill>
                  <a:prstClr val="white"/>
                </a:solidFill>
                <a:latin typeface="Futura Hv" pitchFamily="34" charset="0"/>
                <a:ea typeface="Lucida Grande" charset="0"/>
                <a:cs typeface="Lucida Grande" charset="0"/>
                <a:sym typeface="Lucida Grande" charset="0"/>
              </a:rPr>
            </a:br>
            <a:r>
              <a:rPr lang="en-US" sz="1100" kern="1200" dirty="0">
                <a:solidFill>
                  <a:prstClr val="white"/>
                </a:solidFill>
                <a:latin typeface="Futura Bk" pitchFamily="34" charset="0"/>
                <a:ea typeface="Lucida Grande" charset="0"/>
                <a:cs typeface="Lucida Grande" charset="0"/>
                <a:sym typeface="Lucida Grande" charset="0"/>
              </a:rPr>
              <a:t>November 2006</a:t>
            </a:r>
          </a:p>
        </p:txBody>
      </p:sp>
      <p:sp>
        <p:nvSpPr>
          <p:cNvPr id="392208" name="Line 22"/>
          <p:cNvSpPr>
            <a:spLocks noChangeShapeType="1"/>
          </p:cNvSpPr>
          <p:nvPr/>
        </p:nvSpPr>
        <p:spPr bwMode="auto">
          <a:xfrm>
            <a:off x="3994150" y="3613150"/>
            <a:ext cx="0" cy="706438"/>
          </a:xfrm>
          <a:prstGeom prst="line">
            <a:avLst/>
          </a:prstGeom>
          <a:noFill/>
          <a:ln w="12700">
            <a:solidFill>
              <a:schemeClr val="tx1"/>
            </a:solidFill>
            <a:round/>
            <a:headEnd/>
            <a:tailEnd type="oval"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42" name="AutoShape 23"/>
          <p:cNvSpPr>
            <a:spLocks/>
          </p:cNvSpPr>
          <p:nvPr/>
        </p:nvSpPr>
        <p:spPr bwMode="auto">
          <a:xfrm>
            <a:off x="3267075" y="3322638"/>
            <a:ext cx="1463675" cy="606425"/>
          </a:xfrm>
          <a:prstGeom prst="roundRect">
            <a:avLst>
              <a:gd name="adj" fmla="val 5699"/>
            </a:avLst>
          </a:prstGeom>
          <a:gradFill rotWithShape="0">
            <a:gsLst>
              <a:gs pos="0">
                <a:srgbClr val="191919"/>
              </a:gs>
              <a:gs pos="100000">
                <a:srgbClr val="999999"/>
              </a:gs>
            </a:gsLst>
            <a:lin ang="5400000" scaled="1"/>
          </a:gradFill>
          <a:ln w="6350">
            <a:solidFill>
              <a:sysClr val="windowText" lastClr="000000"/>
            </a:solidFill>
            <a:prstDash val="solid"/>
            <a:round/>
            <a:headEnd type="none" w="med" len="med"/>
            <a:tailEnd type="none" w="med" len="med"/>
          </a:ln>
          <a:effectLst>
            <a:outerShdw algn="ctr" rotWithShape="0">
              <a:srgbClr val="EEECE1">
                <a:alpha val="54999"/>
              </a:srgbClr>
            </a:outerShdw>
          </a:effectLst>
        </p:spPr>
        <p:txBody>
          <a:bodyPr lIns="0" tIns="0" rIns="76556" bIns="0" anchor="ctr"/>
          <a:lstStyle/>
          <a:p>
            <a:pPr marL="76200" algn="ctr" rtl="0" fontAlgn="base">
              <a:lnSpc>
                <a:spcPct val="90000"/>
              </a:lnSpc>
              <a:spcBef>
                <a:spcPts val="1000"/>
              </a:spcBef>
              <a:spcAft>
                <a:spcPct val="0"/>
              </a:spcAft>
              <a:defRPr/>
            </a:pPr>
            <a:r>
              <a:rPr lang="en-US" sz="1200" kern="1200" dirty="0">
                <a:solidFill>
                  <a:prstClr val="white"/>
                </a:solidFill>
                <a:latin typeface="Futura Hv" pitchFamily="34" charset="0"/>
                <a:ea typeface="Lucida Grande" charset="0"/>
                <a:cs typeface="Lucida Grande" charset="0"/>
                <a:sym typeface="Lucida Grande" charset="0"/>
              </a:rPr>
              <a:t>Bristol Technologies</a:t>
            </a:r>
            <a:br>
              <a:rPr lang="en-US" sz="1200" kern="1200" dirty="0">
                <a:solidFill>
                  <a:prstClr val="white"/>
                </a:solidFill>
                <a:latin typeface="Futura Hv" pitchFamily="34" charset="0"/>
                <a:ea typeface="Lucida Grande" charset="0"/>
                <a:cs typeface="Lucida Grande" charset="0"/>
                <a:sym typeface="Lucida Grande" charset="0"/>
              </a:rPr>
            </a:br>
            <a:r>
              <a:rPr lang="en-US" sz="1100" kern="1200" dirty="0">
                <a:solidFill>
                  <a:prstClr val="white"/>
                </a:solidFill>
                <a:latin typeface="Futura Bk" pitchFamily="34" charset="0"/>
                <a:ea typeface="Lucida Grande" charset="0"/>
                <a:cs typeface="Lucida Grande" charset="0"/>
                <a:sym typeface="Lucida Grande" charset="0"/>
              </a:rPr>
              <a:t>February 2007</a:t>
            </a:r>
            <a:endParaRPr lang="en-US" sz="1200" kern="1200" dirty="0">
              <a:solidFill>
                <a:prstClr val="white"/>
              </a:solidFill>
              <a:latin typeface="Futura Bk" pitchFamily="34" charset="0"/>
              <a:ea typeface="Lucida Grande" charset="0"/>
              <a:cs typeface="Lucida Grande" charset="0"/>
              <a:sym typeface="Lucida Grande" charset="0"/>
            </a:endParaRPr>
          </a:p>
        </p:txBody>
      </p:sp>
      <p:sp>
        <p:nvSpPr>
          <p:cNvPr id="392210" name="Line 8"/>
          <p:cNvSpPr>
            <a:spLocks noChangeShapeType="1"/>
          </p:cNvSpPr>
          <p:nvPr/>
        </p:nvSpPr>
        <p:spPr bwMode="auto">
          <a:xfrm>
            <a:off x="808038" y="4481513"/>
            <a:ext cx="0" cy="660400"/>
          </a:xfrm>
          <a:prstGeom prst="line">
            <a:avLst/>
          </a:prstGeom>
          <a:noFill/>
          <a:ln w="12700">
            <a:solidFill>
              <a:schemeClr val="tx1"/>
            </a:solidFill>
            <a:round/>
            <a:headEnd/>
            <a:tailEnd type="oval"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392211" name="Line 12"/>
          <p:cNvSpPr>
            <a:spLocks noChangeShapeType="1"/>
          </p:cNvSpPr>
          <p:nvPr/>
        </p:nvSpPr>
        <p:spPr bwMode="auto">
          <a:xfrm flipH="1">
            <a:off x="5249863" y="3252788"/>
            <a:ext cx="3175" cy="574675"/>
          </a:xfrm>
          <a:prstGeom prst="line">
            <a:avLst/>
          </a:prstGeom>
          <a:noFill/>
          <a:ln w="12700">
            <a:solidFill>
              <a:schemeClr val="tx1"/>
            </a:solidFill>
            <a:round/>
            <a:headEnd/>
            <a:tailEnd type="oval"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36" name="AutoShape 13"/>
          <p:cNvSpPr>
            <a:spLocks/>
          </p:cNvSpPr>
          <p:nvPr/>
        </p:nvSpPr>
        <p:spPr bwMode="auto">
          <a:xfrm>
            <a:off x="4598988" y="2681288"/>
            <a:ext cx="1344612" cy="606425"/>
          </a:xfrm>
          <a:prstGeom prst="roundRect">
            <a:avLst>
              <a:gd name="adj" fmla="val 5713"/>
            </a:avLst>
          </a:prstGeom>
          <a:gradFill rotWithShape="0">
            <a:gsLst>
              <a:gs pos="0">
                <a:srgbClr val="191919"/>
              </a:gs>
              <a:gs pos="100000">
                <a:srgbClr val="999999"/>
              </a:gs>
            </a:gsLst>
            <a:lin ang="5400000" scaled="1"/>
          </a:gradFill>
          <a:ln w="6350">
            <a:solidFill>
              <a:sysClr val="windowText" lastClr="000000"/>
            </a:solidFill>
            <a:prstDash val="solid"/>
            <a:round/>
            <a:headEnd type="none" w="med" len="med"/>
            <a:tailEnd type="none" w="med" len="med"/>
          </a:ln>
          <a:effectLst>
            <a:outerShdw algn="ctr" rotWithShape="0">
              <a:srgbClr val="EEECE1">
                <a:alpha val="54999"/>
              </a:srgbClr>
            </a:outerShdw>
          </a:effectLst>
        </p:spPr>
        <p:txBody>
          <a:bodyPr lIns="0" tIns="0" rIns="76556" bIns="0" anchor="ctr"/>
          <a:lstStyle/>
          <a:p>
            <a:pPr marL="76200" algn="ctr" rtl="0" fontAlgn="base">
              <a:lnSpc>
                <a:spcPct val="90000"/>
              </a:lnSpc>
              <a:spcBef>
                <a:spcPts val="1000"/>
              </a:spcBef>
              <a:spcAft>
                <a:spcPct val="0"/>
              </a:spcAft>
              <a:defRPr/>
            </a:pPr>
            <a:r>
              <a:rPr lang="en-US" sz="1200" kern="1200" dirty="0">
                <a:solidFill>
                  <a:prstClr val="white"/>
                </a:solidFill>
                <a:latin typeface="Futura Hv" pitchFamily="34" charset="0"/>
                <a:ea typeface="Lucida Grande" charset="0"/>
                <a:cs typeface="Lucida Grande" charset="0"/>
                <a:sym typeface="Lucida Grande" charset="0"/>
              </a:rPr>
              <a:t>SPI Dynamics</a:t>
            </a:r>
            <a:br>
              <a:rPr lang="en-US" sz="1200" kern="1200" dirty="0">
                <a:solidFill>
                  <a:prstClr val="white"/>
                </a:solidFill>
                <a:latin typeface="Futura Hv" pitchFamily="34" charset="0"/>
                <a:ea typeface="Lucida Grande" charset="0"/>
                <a:cs typeface="Lucida Grande" charset="0"/>
                <a:sym typeface="Lucida Grande" charset="0"/>
              </a:rPr>
            </a:br>
            <a:r>
              <a:rPr lang="en-US" sz="1100" kern="1200" dirty="0">
                <a:solidFill>
                  <a:prstClr val="white"/>
                </a:solidFill>
                <a:latin typeface="Futura Bk" pitchFamily="34" charset="0"/>
                <a:ea typeface="Lucida Grande" charset="0"/>
                <a:cs typeface="Lucida Grande" charset="0"/>
                <a:sym typeface="Lucida Grande" charset="0"/>
              </a:rPr>
              <a:t>August 2007</a:t>
            </a:r>
            <a:endParaRPr lang="en-US" sz="1200" kern="1200" dirty="0">
              <a:solidFill>
                <a:prstClr val="white"/>
              </a:solidFill>
              <a:latin typeface="Futura Bk" pitchFamily="34" charset="0"/>
              <a:ea typeface="Lucida Grande" charset="0"/>
              <a:cs typeface="Lucida Grande" charset="0"/>
              <a:sym typeface="Lucida Grande" charset="0"/>
            </a:endParaRPr>
          </a:p>
        </p:txBody>
      </p:sp>
      <p:sp>
        <p:nvSpPr>
          <p:cNvPr id="392213" name="Line 14"/>
          <p:cNvSpPr>
            <a:spLocks noChangeShapeType="1"/>
          </p:cNvSpPr>
          <p:nvPr/>
        </p:nvSpPr>
        <p:spPr bwMode="auto">
          <a:xfrm>
            <a:off x="6527800" y="2655888"/>
            <a:ext cx="0" cy="609600"/>
          </a:xfrm>
          <a:prstGeom prst="line">
            <a:avLst/>
          </a:prstGeom>
          <a:noFill/>
          <a:ln w="12700">
            <a:solidFill>
              <a:schemeClr val="tx1"/>
            </a:solidFill>
            <a:round/>
            <a:headEnd/>
            <a:tailEnd type="oval"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38" name="AutoShape 15"/>
          <p:cNvSpPr>
            <a:spLocks/>
          </p:cNvSpPr>
          <p:nvPr/>
        </p:nvSpPr>
        <p:spPr bwMode="auto">
          <a:xfrm>
            <a:off x="5867400" y="2047875"/>
            <a:ext cx="1343025" cy="606425"/>
          </a:xfrm>
          <a:prstGeom prst="roundRect">
            <a:avLst>
              <a:gd name="adj" fmla="val 5704"/>
            </a:avLst>
          </a:prstGeom>
          <a:gradFill rotWithShape="0">
            <a:gsLst>
              <a:gs pos="0">
                <a:srgbClr val="191919"/>
              </a:gs>
              <a:gs pos="100000">
                <a:srgbClr val="999999"/>
              </a:gs>
            </a:gsLst>
            <a:lin ang="5400000" scaled="1"/>
          </a:gradFill>
          <a:ln w="6350">
            <a:solidFill>
              <a:sysClr val="windowText" lastClr="000000"/>
            </a:solidFill>
            <a:prstDash val="solid"/>
            <a:round/>
            <a:headEnd type="none" w="med" len="med"/>
            <a:tailEnd type="none" w="med" len="med"/>
          </a:ln>
          <a:effectLst>
            <a:outerShdw algn="ctr" rotWithShape="0">
              <a:srgbClr val="EEECE1">
                <a:alpha val="54999"/>
              </a:srgbClr>
            </a:outerShdw>
          </a:effectLst>
        </p:spPr>
        <p:txBody>
          <a:bodyPr lIns="0" tIns="0" rIns="76556" bIns="0" anchor="ctr"/>
          <a:lstStyle/>
          <a:p>
            <a:pPr marL="76200" algn="ctr" rtl="0" fontAlgn="base">
              <a:lnSpc>
                <a:spcPct val="90000"/>
              </a:lnSpc>
              <a:spcBef>
                <a:spcPts val="1000"/>
              </a:spcBef>
              <a:spcAft>
                <a:spcPct val="0"/>
              </a:spcAft>
              <a:defRPr/>
            </a:pPr>
            <a:r>
              <a:rPr lang="en-US" sz="1200" kern="1200" dirty="0">
                <a:solidFill>
                  <a:prstClr val="white"/>
                </a:solidFill>
                <a:latin typeface="Futura Hv" pitchFamily="34" charset="0"/>
                <a:ea typeface="Lucida Grande" charset="0"/>
                <a:cs typeface="Lucida Grande" charset="0"/>
                <a:sym typeface="Lucida Grande" charset="0"/>
              </a:rPr>
              <a:t>Opsware</a:t>
            </a:r>
            <a:br>
              <a:rPr lang="en-US" sz="1200" kern="1200" dirty="0">
                <a:solidFill>
                  <a:prstClr val="white"/>
                </a:solidFill>
                <a:latin typeface="Futura Hv" pitchFamily="34" charset="0"/>
                <a:ea typeface="Lucida Grande" charset="0"/>
                <a:cs typeface="Lucida Grande" charset="0"/>
                <a:sym typeface="Lucida Grande" charset="0"/>
              </a:rPr>
            </a:br>
            <a:r>
              <a:rPr lang="en-US" sz="1100" kern="1200" dirty="0">
                <a:solidFill>
                  <a:prstClr val="white"/>
                </a:solidFill>
                <a:latin typeface="Futura Bk" pitchFamily="34" charset="0"/>
                <a:ea typeface="MS PGothic" pitchFamily="34" charset="-128"/>
                <a:cs typeface="Arial" pitchFamily="34" charset="0"/>
                <a:sym typeface="Lucida Grande" charset="0"/>
              </a:rPr>
              <a:t>September 2007</a:t>
            </a:r>
          </a:p>
        </p:txBody>
      </p:sp>
      <p:sp>
        <p:nvSpPr>
          <p:cNvPr id="392215" name="Line 14"/>
          <p:cNvSpPr>
            <a:spLocks noChangeShapeType="1"/>
          </p:cNvSpPr>
          <p:nvPr/>
        </p:nvSpPr>
        <p:spPr bwMode="auto">
          <a:xfrm>
            <a:off x="7586663" y="2009775"/>
            <a:ext cx="0" cy="852488"/>
          </a:xfrm>
          <a:prstGeom prst="line">
            <a:avLst/>
          </a:prstGeom>
          <a:noFill/>
          <a:ln w="12700">
            <a:solidFill>
              <a:schemeClr val="tx1"/>
            </a:solidFill>
            <a:round/>
            <a:headEnd/>
            <a:tailEnd type="oval"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392216" name="Line 14"/>
          <p:cNvSpPr>
            <a:spLocks noChangeShapeType="1"/>
          </p:cNvSpPr>
          <p:nvPr/>
        </p:nvSpPr>
        <p:spPr bwMode="auto">
          <a:xfrm flipV="1">
            <a:off x="8467725" y="2516188"/>
            <a:ext cx="0" cy="455612"/>
          </a:xfrm>
          <a:prstGeom prst="line">
            <a:avLst/>
          </a:prstGeom>
          <a:noFill/>
          <a:ln w="12700">
            <a:solidFill>
              <a:schemeClr val="tx1"/>
            </a:solidFill>
            <a:round/>
            <a:headEnd/>
            <a:tailEnd type="oval"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392217" name="Line 10"/>
          <p:cNvSpPr>
            <a:spLocks noChangeShapeType="1"/>
          </p:cNvSpPr>
          <p:nvPr/>
        </p:nvSpPr>
        <p:spPr bwMode="auto">
          <a:xfrm flipV="1">
            <a:off x="3028950" y="4727575"/>
            <a:ext cx="0" cy="384175"/>
          </a:xfrm>
          <a:prstGeom prst="line">
            <a:avLst/>
          </a:prstGeom>
          <a:noFill/>
          <a:ln w="12700">
            <a:solidFill>
              <a:schemeClr val="tx1"/>
            </a:solidFill>
            <a:round/>
            <a:headEnd/>
            <a:tailEnd type="oval"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54" name="AutoShape 11"/>
          <p:cNvSpPr>
            <a:spLocks/>
          </p:cNvSpPr>
          <p:nvPr/>
        </p:nvSpPr>
        <p:spPr bwMode="auto">
          <a:xfrm>
            <a:off x="2357438" y="5092700"/>
            <a:ext cx="1343025" cy="582613"/>
          </a:xfrm>
          <a:prstGeom prst="roundRect">
            <a:avLst>
              <a:gd name="adj" fmla="val 5931"/>
            </a:avLst>
          </a:prstGeom>
          <a:gradFill rotWithShape="0">
            <a:gsLst>
              <a:gs pos="42000">
                <a:srgbClr val="1F497D"/>
              </a:gs>
              <a:gs pos="100000">
                <a:srgbClr val="1F497D">
                  <a:lumMod val="20000"/>
                  <a:lumOff val="80000"/>
                </a:srgbClr>
              </a:gs>
            </a:gsLst>
            <a:lin ang="5400000" scaled="1"/>
          </a:gradFill>
          <a:ln w="6350">
            <a:solidFill>
              <a:sysClr val="windowText" lastClr="000000"/>
            </a:solidFill>
            <a:prstDash val="solid"/>
            <a:round/>
            <a:headEnd type="none" w="med" len="med"/>
            <a:tailEnd type="none" w="med" len="med"/>
          </a:ln>
          <a:effectLst>
            <a:outerShdw algn="ctr" rotWithShape="0">
              <a:srgbClr val="EEECE1">
                <a:alpha val="54999"/>
              </a:srgbClr>
            </a:outerShdw>
          </a:effectLst>
        </p:spPr>
        <p:txBody>
          <a:bodyPr lIns="0" tIns="0" rIns="76556" bIns="0" anchor="ctr"/>
          <a:lstStyle/>
          <a:p>
            <a:pPr marL="76200" algn="ctr" rtl="0" fontAlgn="base">
              <a:lnSpc>
                <a:spcPct val="90000"/>
              </a:lnSpc>
              <a:spcBef>
                <a:spcPts val="1000"/>
              </a:spcBef>
              <a:spcAft>
                <a:spcPct val="0"/>
              </a:spcAft>
              <a:defRPr/>
            </a:pPr>
            <a:r>
              <a:rPr lang="en-US" sz="1200" kern="1200" dirty="0">
                <a:solidFill>
                  <a:prstClr val="white"/>
                </a:solidFill>
                <a:latin typeface="Futura Hv" pitchFamily="34" charset="0"/>
                <a:ea typeface="MS PGothic" pitchFamily="34" charset="-128"/>
                <a:cs typeface="Arial" pitchFamily="34" charset="0"/>
                <a:sym typeface="Lucida Grande" charset="0"/>
              </a:rPr>
              <a:t>Knightsbridge</a:t>
            </a:r>
            <a:r>
              <a:rPr lang="en-US" sz="1400" kern="1200" dirty="0">
                <a:solidFill>
                  <a:prstClr val="white"/>
                </a:solidFill>
                <a:latin typeface="Futura Hv" pitchFamily="34" charset="0"/>
                <a:ea typeface="MS PGothic" pitchFamily="34" charset="-128"/>
                <a:cs typeface="Arial" pitchFamily="34" charset="0"/>
                <a:sym typeface="Lucida Grande" charset="0"/>
              </a:rPr>
              <a:t/>
            </a:r>
            <a:br>
              <a:rPr lang="en-US" sz="1400" kern="1200" dirty="0">
                <a:solidFill>
                  <a:prstClr val="white"/>
                </a:solidFill>
                <a:latin typeface="Futura Hv" pitchFamily="34" charset="0"/>
                <a:ea typeface="MS PGothic" pitchFamily="34" charset="-128"/>
                <a:cs typeface="Arial" pitchFamily="34" charset="0"/>
                <a:sym typeface="Lucida Grande" charset="0"/>
              </a:rPr>
            </a:br>
            <a:r>
              <a:rPr lang="en-US" sz="1100" kern="1200" dirty="0">
                <a:solidFill>
                  <a:prstClr val="white"/>
                </a:solidFill>
                <a:latin typeface="Futura Bk" pitchFamily="34" charset="0"/>
                <a:ea typeface="MS PGothic" pitchFamily="34" charset="-128"/>
                <a:cs typeface="Arial" pitchFamily="34" charset="0"/>
                <a:sym typeface="Lucida Grande" charset="0"/>
              </a:rPr>
              <a:t>December 2006</a:t>
            </a:r>
          </a:p>
        </p:txBody>
      </p:sp>
      <p:sp>
        <p:nvSpPr>
          <p:cNvPr id="32" name="AutoShape 9"/>
          <p:cNvSpPr>
            <a:spLocks/>
          </p:cNvSpPr>
          <p:nvPr/>
        </p:nvSpPr>
        <p:spPr bwMode="auto">
          <a:xfrm>
            <a:off x="136525" y="4141788"/>
            <a:ext cx="1344613" cy="581025"/>
          </a:xfrm>
          <a:prstGeom prst="roundRect">
            <a:avLst>
              <a:gd name="adj" fmla="val 5931"/>
            </a:avLst>
          </a:prstGeom>
          <a:gradFill rotWithShape="0">
            <a:gsLst>
              <a:gs pos="0">
                <a:srgbClr val="191919"/>
              </a:gs>
              <a:gs pos="100000">
                <a:srgbClr val="999999"/>
              </a:gs>
            </a:gsLst>
            <a:lin ang="5400000" scaled="1"/>
          </a:gradFill>
          <a:ln w="6350">
            <a:solidFill>
              <a:sysClr val="windowText" lastClr="000000"/>
            </a:solidFill>
            <a:prstDash val="solid"/>
            <a:round/>
            <a:headEnd type="none" w="med" len="med"/>
            <a:tailEnd type="none" w="med" len="med"/>
          </a:ln>
          <a:effectLst>
            <a:outerShdw algn="ctr" rotWithShape="0">
              <a:srgbClr val="EEECE1">
                <a:alpha val="54999"/>
              </a:srgbClr>
            </a:outerShdw>
          </a:effectLst>
        </p:spPr>
        <p:txBody>
          <a:bodyPr lIns="0" tIns="0" rIns="76556" bIns="0" anchor="ctr"/>
          <a:lstStyle/>
          <a:p>
            <a:pPr marL="76200" algn="ctr" rtl="0" fontAlgn="base">
              <a:lnSpc>
                <a:spcPct val="90000"/>
              </a:lnSpc>
              <a:spcBef>
                <a:spcPts val="1000"/>
              </a:spcBef>
              <a:spcAft>
                <a:spcPct val="0"/>
              </a:spcAft>
              <a:defRPr/>
            </a:pPr>
            <a:r>
              <a:rPr lang="en-US" sz="1200" kern="1200" dirty="0">
                <a:solidFill>
                  <a:prstClr val="white"/>
                </a:solidFill>
                <a:latin typeface="Futura Hv" pitchFamily="34" charset="0"/>
                <a:ea typeface="Lucida Grande" charset="0"/>
                <a:cs typeface="Lucida Grande" charset="0"/>
                <a:sym typeface="Lucida Grande" charset="0"/>
              </a:rPr>
              <a:t>Peregrine</a:t>
            </a:r>
            <a:r>
              <a:rPr lang="en-US" sz="1100" kern="1200" dirty="0">
                <a:solidFill>
                  <a:prstClr val="white"/>
                </a:solidFill>
                <a:latin typeface="Futura Hv" pitchFamily="34" charset="0"/>
                <a:ea typeface="Lucida Grande" charset="0"/>
                <a:cs typeface="Lucida Grande" charset="0"/>
                <a:sym typeface="Lucida Grande" charset="0"/>
              </a:rPr>
              <a:t/>
            </a:r>
            <a:br>
              <a:rPr lang="en-US" sz="1100" kern="1200" dirty="0">
                <a:solidFill>
                  <a:prstClr val="white"/>
                </a:solidFill>
                <a:latin typeface="Futura Hv" pitchFamily="34" charset="0"/>
                <a:ea typeface="Lucida Grande" charset="0"/>
                <a:cs typeface="Lucida Grande" charset="0"/>
                <a:sym typeface="Lucida Grande" charset="0"/>
              </a:rPr>
            </a:br>
            <a:r>
              <a:rPr lang="en-US" sz="1100" kern="1200" dirty="0">
                <a:solidFill>
                  <a:prstClr val="white"/>
                </a:solidFill>
                <a:latin typeface="Futura Bk" pitchFamily="34" charset="0"/>
                <a:ea typeface="Lucida Grande" charset="0"/>
                <a:cs typeface="Lucida Grande" charset="0"/>
                <a:sym typeface="Lucida Grande" charset="0"/>
              </a:rPr>
              <a:t>December 2005</a:t>
            </a:r>
          </a:p>
        </p:txBody>
      </p:sp>
      <p:sp>
        <p:nvSpPr>
          <p:cNvPr id="43" name="AutoShape 17"/>
          <p:cNvSpPr>
            <a:spLocks/>
          </p:cNvSpPr>
          <p:nvPr/>
        </p:nvSpPr>
        <p:spPr bwMode="auto">
          <a:xfrm>
            <a:off x="7799388" y="2971800"/>
            <a:ext cx="1344612" cy="606425"/>
          </a:xfrm>
          <a:prstGeom prst="roundRect">
            <a:avLst>
              <a:gd name="adj" fmla="val 5694"/>
            </a:avLst>
          </a:prstGeom>
          <a:gradFill rotWithShape="0">
            <a:gsLst>
              <a:gs pos="42000">
                <a:srgbClr val="1F497D"/>
              </a:gs>
              <a:gs pos="100000">
                <a:srgbClr val="1F497D">
                  <a:lumMod val="20000"/>
                  <a:lumOff val="80000"/>
                </a:srgbClr>
              </a:gs>
            </a:gsLst>
            <a:lin ang="5400000" scaled="1"/>
          </a:gradFill>
          <a:ln w="6350">
            <a:solidFill>
              <a:sysClr val="windowText" lastClr="000000"/>
            </a:solidFill>
            <a:prstDash val="solid"/>
            <a:round/>
            <a:headEnd type="none" w="med" len="med"/>
            <a:tailEnd type="none" w="med" len="med"/>
          </a:ln>
          <a:effectLst>
            <a:outerShdw algn="ctr" rotWithShape="0">
              <a:srgbClr val="EEECE1">
                <a:alpha val="54999"/>
              </a:srgbClr>
            </a:outerShdw>
          </a:effectLst>
        </p:spPr>
        <p:txBody>
          <a:bodyPr lIns="0" tIns="0" rIns="76556" bIns="0" anchor="ctr"/>
          <a:lstStyle/>
          <a:p>
            <a:pPr marL="76200" algn="ctr" rtl="0" fontAlgn="base">
              <a:lnSpc>
                <a:spcPct val="90000"/>
              </a:lnSpc>
              <a:spcBef>
                <a:spcPts val="1000"/>
              </a:spcBef>
              <a:spcAft>
                <a:spcPct val="0"/>
              </a:spcAft>
            </a:pPr>
            <a:r>
              <a:rPr lang="en-US" sz="1200" kern="1200">
                <a:solidFill>
                  <a:srgbClr val="FFFFFF"/>
                </a:solidFill>
                <a:latin typeface="Futura Hv" pitchFamily="34" charset="0"/>
                <a:ea typeface="ＭＳ Ｐゴシック" pitchFamily="-65" charset="-128"/>
                <a:cs typeface="Arial" charset="0"/>
                <a:sym typeface="Lucida Grande" charset="0"/>
              </a:rPr>
              <a:t>C&amp;I</a:t>
            </a:r>
            <a:r>
              <a:rPr lang="en-US" sz="1400" kern="1200">
                <a:solidFill>
                  <a:srgbClr val="FFFFFF"/>
                </a:solidFill>
                <a:latin typeface="Futura Hv" pitchFamily="34" charset="0"/>
                <a:ea typeface="ＭＳ Ｐゴシック" pitchFamily="-65" charset="-128"/>
                <a:cs typeface="Arial" charset="0"/>
                <a:sym typeface="Lucida Grande" charset="0"/>
              </a:rPr>
              <a:t/>
            </a:r>
            <a:br>
              <a:rPr lang="en-US" sz="1400" kern="1200">
                <a:solidFill>
                  <a:srgbClr val="FFFFFF"/>
                </a:solidFill>
                <a:latin typeface="Futura Hv" pitchFamily="34" charset="0"/>
                <a:ea typeface="ＭＳ Ｐゴシック" pitchFamily="-65" charset="-128"/>
                <a:cs typeface="Arial" charset="0"/>
                <a:sym typeface="Lucida Grande" charset="0"/>
              </a:rPr>
            </a:br>
            <a:r>
              <a:rPr lang="en-US" sz="1100" kern="1200">
                <a:solidFill>
                  <a:srgbClr val="FFFFFF"/>
                </a:solidFill>
                <a:latin typeface="Futura Bk" pitchFamily="34" charset="0"/>
                <a:ea typeface="ＭＳ Ｐゴシック" pitchFamily="-65" charset="-128"/>
                <a:cs typeface="Arial" charset="0"/>
                <a:sym typeface="Lucida Grande" charset="0"/>
              </a:rPr>
              <a:t>November 2008</a:t>
            </a:r>
            <a:endParaRPr lang="en-US" sz="1200" kern="1200">
              <a:solidFill>
                <a:srgbClr val="FFFFFF"/>
              </a:solidFill>
              <a:latin typeface="Futura Bk" pitchFamily="34" charset="0"/>
              <a:ea typeface="ＭＳ Ｐゴシック" pitchFamily="-65" charset="-128"/>
              <a:cs typeface="Arial" charset="0"/>
              <a:sym typeface="Lucida Grande" charset="0"/>
            </a:endParaRPr>
          </a:p>
        </p:txBody>
      </p:sp>
      <p:sp>
        <p:nvSpPr>
          <p:cNvPr id="392221" name="Line 14"/>
          <p:cNvSpPr>
            <a:spLocks noChangeShapeType="1"/>
          </p:cNvSpPr>
          <p:nvPr/>
        </p:nvSpPr>
        <p:spPr bwMode="auto">
          <a:xfrm flipV="1">
            <a:off x="6707188" y="3230563"/>
            <a:ext cx="0" cy="1219200"/>
          </a:xfrm>
          <a:prstGeom prst="line">
            <a:avLst/>
          </a:prstGeom>
          <a:noFill/>
          <a:ln w="12700">
            <a:solidFill>
              <a:schemeClr val="tx1"/>
            </a:solidFill>
            <a:round/>
            <a:headEnd/>
            <a:tailEnd type="oval"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50" name="AutoShape 17"/>
          <p:cNvSpPr>
            <a:spLocks/>
          </p:cNvSpPr>
          <p:nvPr/>
        </p:nvSpPr>
        <p:spPr bwMode="auto">
          <a:xfrm>
            <a:off x="6038850" y="3687763"/>
            <a:ext cx="1344613" cy="604837"/>
          </a:xfrm>
          <a:prstGeom prst="roundRect">
            <a:avLst>
              <a:gd name="adj" fmla="val 5694"/>
            </a:avLst>
          </a:prstGeom>
          <a:gradFill rotWithShape="0">
            <a:gsLst>
              <a:gs pos="0">
                <a:srgbClr val="191919"/>
              </a:gs>
              <a:gs pos="100000">
                <a:srgbClr val="999999"/>
              </a:gs>
            </a:gsLst>
            <a:lin ang="5400000" scaled="1"/>
          </a:gradFill>
          <a:ln w="6350">
            <a:solidFill>
              <a:sysClr val="windowText" lastClr="000000"/>
            </a:solidFill>
            <a:prstDash val="solid"/>
            <a:round/>
            <a:headEnd type="none" w="med" len="med"/>
            <a:tailEnd type="none" w="med" len="med"/>
          </a:ln>
          <a:effectLst>
            <a:outerShdw algn="ctr" rotWithShape="0">
              <a:srgbClr val="EEECE1">
                <a:alpha val="54999"/>
              </a:srgbClr>
            </a:outerShdw>
          </a:effectLst>
        </p:spPr>
        <p:txBody>
          <a:bodyPr lIns="0" tIns="0" rIns="76556" bIns="0" anchor="ctr"/>
          <a:lstStyle/>
          <a:p>
            <a:pPr marL="76200" algn="l" rtl="0" fontAlgn="base">
              <a:lnSpc>
                <a:spcPct val="90000"/>
              </a:lnSpc>
              <a:spcBef>
                <a:spcPts val="1000"/>
              </a:spcBef>
              <a:spcAft>
                <a:spcPct val="0"/>
              </a:spcAft>
              <a:defRPr/>
            </a:pPr>
            <a:r>
              <a:rPr lang="en-US" sz="1200" kern="1200" dirty="0">
                <a:solidFill>
                  <a:prstClr val="white"/>
                </a:solidFill>
                <a:latin typeface="Futura Hv" pitchFamily="34" charset="0"/>
                <a:ea typeface="Lucida Grande" charset="0"/>
                <a:cs typeface="Lucida Grande" charset="0"/>
                <a:sym typeface="Lucida Grande" charset="0"/>
              </a:rPr>
              <a:t>Neoview</a:t>
            </a:r>
            <a:br>
              <a:rPr lang="en-US" sz="1200" kern="1200" dirty="0">
                <a:solidFill>
                  <a:prstClr val="white"/>
                </a:solidFill>
                <a:latin typeface="Futura Hv" pitchFamily="34" charset="0"/>
                <a:ea typeface="Lucida Grande" charset="0"/>
                <a:cs typeface="Lucida Grande" charset="0"/>
                <a:sym typeface="Lucida Grande" charset="0"/>
              </a:rPr>
            </a:br>
            <a:r>
              <a:rPr lang="en-US" sz="1100" kern="1200" dirty="0">
                <a:solidFill>
                  <a:prstClr val="white"/>
                </a:solidFill>
                <a:latin typeface="Futura Bk" pitchFamily="34" charset="0"/>
                <a:ea typeface="MS PGothic" pitchFamily="34" charset="-128"/>
                <a:cs typeface="Arial" pitchFamily="34" charset="0"/>
                <a:sym typeface="Lucida Grande" charset="0"/>
              </a:rPr>
              <a:t>November 2007</a:t>
            </a:r>
          </a:p>
        </p:txBody>
      </p:sp>
      <p:sp>
        <p:nvSpPr>
          <p:cNvPr id="52" name="AutoShape 17"/>
          <p:cNvSpPr>
            <a:spLocks/>
          </p:cNvSpPr>
          <p:nvPr/>
        </p:nvSpPr>
        <p:spPr bwMode="auto">
          <a:xfrm>
            <a:off x="6038850" y="4365625"/>
            <a:ext cx="1344613" cy="606425"/>
          </a:xfrm>
          <a:prstGeom prst="roundRect">
            <a:avLst>
              <a:gd name="adj" fmla="val 5694"/>
            </a:avLst>
          </a:prstGeom>
          <a:gradFill rotWithShape="0">
            <a:gsLst>
              <a:gs pos="0">
                <a:srgbClr val="191919"/>
              </a:gs>
              <a:gs pos="100000">
                <a:srgbClr val="999999"/>
              </a:gs>
            </a:gsLst>
            <a:lin ang="5400000" scaled="1"/>
          </a:gradFill>
          <a:ln w="6350">
            <a:solidFill>
              <a:sysClr val="windowText" lastClr="000000"/>
            </a:solidFill>
            <a:prstDash val="solid"/>
            <a:round/>
            <a:headEnd type="none" w="med" len="med"/>
            <a:tailEnd type="none" w="med" len="med"/>
          </a:ln>
          <a:effectLst>
            <a:outerShdw algn="ctr" rotWithShape="0">
              <a:srgbClr val="EEECE1">
                <a:alpha val="54999"/>
              </a:srgbClr>
            </a:outerShdw>
          </a:effectLst>
        </p:spPr>
        <p:txBody>
          <a:bodyPr lIns="0" tIns="0" rIns="76556" bIns="0" anchor="ctr"/>
          <a:lstStyle/>
          <a:p>
            <a:pPr marL="76200" algn="l" rtl="0" fontAlgn="base">
              <a:lnSpc>
                <a:spcPct val="90000"/>
              </a:lnSpc>
              <a:spcBef>
                <a:spcPts val="1000"/>
              </a:spcBef>
              <a:spcAft>
                <a:spcPct val="0"/>
              </a:spcAft>
              <a:defRPr/>
            </a:pPr>
            <a:r>
              <a:rPr lang="en-US" sz="1200" kern="1200" dirty="0">
                <a:solidFill>
                  <a:prstClr val="white"/>
                </a:solidFill>
                <a:latin typeface="Futura Hv" pitchFamily="34" charset="0"/>
                <a:ea typeface="Lucida Grande" charset="0"/>
                <a:cs typeface="Lucida Grande" charset="0"/>
                <a:sym typeface="Lucida Grande" charset="0"/>
              </a:rPr>
              <a:t>Storage Essentials</a:t>
            </a:r>
            <a:br>
              <a:rPr lang="en-US" sz="1200" kern="1200" dirty="0">
                <a:solidFill>
                  <a:prstClr val="white"/>
                </a:solidFill>
                <a:latin typeface="Futura Hv" pitchFamily="34" charset="0"/>
                <a:ea typeface="Lucida Grande" charset="0"/>
                <a:cs typeface="Lucida Grande" charset="0"/>
                <a:sym typeface="Lucida Grande" charset="0"/>
              </a:rPr>
            </a:br>
            <a:r>
              <a:rPr lang="en-US" sz="1100" kern="1200" dirty="0">
                <a:solidFill>
                  <a:prstClr val="white"/>
                </a:solidFill>
                <a:latin typeface="Futura Bk" pitchFamily="34" charset="0"/>
                <a:ea typeface="MS PGothic" pitchFamily="34" charset="-128"/>
                <a:cs typeface="Arial" pitchFamily="34" charset="0"/>
                <a:sym typeface="Lucida Grande" charset="0"/>
              </a:rPr>
              <a:t>November 2007</a:t>
            </a:r>
          </a:p>
        </p:txBody>
      </p:sp>
      <p:sp>
        <p:nvSpPr>
          <p:cNvPr id="392224" name="Line 14"/>
          <p:cNvSpPr>
            <a:spLocks noChangeShapeType="1"/>
          </p:cNvSpPr>
          <p:nvPr/>
        </p:nvSpPr>
        <p:spPr bwMode="auto">
          <a:xfrm flipV="1">
            <a:off x="8328025" y="1344613"/>
            <a:ext cx="0" cy="1219200"/>
          </a:xfrm>
          <a:prstGeom prst="line">
            <a:avLst/>
          </a:prstGeom>
          <a:noFill/>
          <a:ln w="12700">
            <a:solidFill>
              <a:schemeClr val="tx1"/>
            </a:solidFill>
            <a:round/>
            <a:headEnd type="oval" w="med" len="med"/>
            <a:tailEn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40" name="AutoShape 17"/>
          <p:cNvSpPr>
            <a:spLocks/>
          </p:cNvSpPr>
          <p:nvPr/>
        </p:nvSpPr>
        <p:spPr bwMode="auto">
          <a:xfrm>
            <a:off x="6921500" y="1400175"/>
            <a:ext cx="1344613" cy="604838"/>
          </a:xfrm>
          <a:prstGeom prst="roundRect">
            <a:avLst>
              <a:gd name="adj" fmla="val 5694"/>
            </a:avLst>
          </a:prstGeom>
          <a:gradFill rotWithShape="0">
            <a:gsLst>
              <a:gs pos="0">
                <a:srgbClr val="191919"/>
              </a:gs>
              <a:gs pos="100000">
                <a:srgbClr val="999999"/>
              </a:gs>
            </a:gsLst>
            <a:lin ang="5400000" scaled="1"/>
          </a:gradFill>
          <a:ln w="6350">
            <a:solidFill>
              <a:sysClr val="windowText" lastClr="000000"/>
            </a:solidFill>
            <a:prstDash val="solid"/>
            <a:round/>
            <a:headEnd type="none" w="med" len="med"/>
            <a:tailEnd type="none" w="med" len="med"/>
          </a:ln>
          <a:effectLst>
            <a:outerShdw algn="ctr" rotWithShape="0">
              <a:srgbClr val="EEECE1">
                <a:alpha val="54999"/>
              </a:srgbClr>
            </a:outerShdw>
          </a:effectLst>
        </p:spPr>
        <p:txBody>
          <a:bodyPr lIns="0" tIns="0" rIns="76556" bIns="0" anchor="ctr"/>
          <a:lstStyle/>
          <a:p>
            <a:pPr marL="76200" algn="ctr" rtl="0" fontAlgn="base">
              <a:lnSpc>
                <a:spcPct val="90000"/>
              </a:lnSpc>
              <a:spcBef>
                <a:spcPts val="1000"/>
              </a:spcBef>
              <a:spcAft>
                <a:spcPct val="0"/>
              </a:spcAft>
              <a:defRPr/>
            </a:pPr>
            <a:r>
              <a:rPr lang="en-US" sz="1200" kern="1200" dirty="0">
                <a:solidFill>
                  <a:prstClr val="white"/>
                </a:solidFill>
                <a:latin typeface="Futura Hv" pitchFamily="34" charset="0"/>
                <a:ea typeface="Lucida Grande" charset="0"/>
                <a:cs typeface="Lucida Grande" charset="0"/>
                <a:sym typeface="Lucida Grande" charset="0"/>
              </a:rPr>
              <a:t>Tower Software</a:t>
            </a:r>
            <a:br>
              <a:rPr lang="en-US" sz="1200" kern="1200" dirty="0">
                <a:solidFill>
                  <a:prstClr val="white"/>
                </a:solidFill>
                <a:latin typeface="Futura Hv" pitchFamily="34" charset="0"/>
                <a:ea typeface="Lucida Grande" charset="0"/>
                <a:cs typeface="Lucida Grande" charset="0"/>
                <a:sym typeface="Lucida Grande" charset="0"/>
              </a:rPr>
            </a:br>
            <a:r>
              <a:rPr lang="en-US" sz="1100" kern="1200" dirty="0">
                <a:solidFill>
                  <a:prstClr val="white"/>
                </a:solidFill>
                <a:latin typeface="Futura Bk" pitchFamily="34" charset="0"/>
                <a:ea typeface="MS PGothic" pitchFamily="34" charset="-128"/>
                <a:cs typeface="Arial" pitchFamily="34" charset="0"/>
                <a:sym typeface="Lucida Grande" charset="0"/>
              </a:rPr>
              <a:t>May 2008</a:t>
            </a:r>
          </a:p>
        </p:txBody>
      </p:sp>
      <p:sp>
        <p:nvSpPr>
          <p:cNvPr id="39" name="AutoShape 17"/>
          <p:cNvSpPr>
            <a:spLocks/>
          </p:cNvSpPr>
          <p:nvPr/>
        </p:nvSpPr>
        <p:spPr bwMode="auto">
          <a:xfrm>
            <a:off x="7672388" y="731838"/>
            <a:ext cx="1344612" cy="606425"/>
          </a:xfrm>
          <a:prstGeom prst="roundRect">
            <a:avLst>
              <a:gd name="adj" fmla="val 5694"/>
            </a:avLst>
          </a:prstGeom>
          <a:gradFill rotWithShape="1">
            <a:gsLst>
              <a:gs pos="0">
                <a:srgbClr val="FF9900">
                  <a:gamma/>
                  <a:shade val="46275"/>
                  <a:invGamma/>
                </a:srgbClr>
              </a:gs>
              <a:gs pos="100000">
                <a:srgbClr val="FF9900"/>
              </a:gs>
            </a:gsLst>
            <a:lin ang="5400000" scaled="1"/>
          </a:gradFill>
          <a:ln w="6350">
            <a:solidFill>
              <a:srgbClr val="000000"/>
            </a:solidFill>
            <a:round/>
            <a:headEnd/>
            <a:tailEnd/>
          </a:ln>
          <a:effectLst>
            <a:outerShdw algn="ctr" rotWithShape="0">
              <a:srgbClr val="EEECE1">
                <a:alpha val="54999"/>
              </a:srgbClr>
            </a:outerShdw>
          </a:effectLst>
        </p:spPr>
        <p:txBody>
          <a:bodyPr lIns="0" tIns="0" rIns="76556" bIns="0" anchor="ctr"/>
          <a:lstStyle/>
          <a:p>
            <a:pPr marL="76200" algn="ctr" rtl="0" fontAlgn="base">
              <a:lnSpc>
                <a:spcPct val="90000"/>
              </a:lnSpc>
              <a:spcBef>
                <a:spcPts val="1000"/>
              </a:spcBef>
              <a:spcAft>
                <a:spcPct val="0"/>
              </a:spcAft>
            </a:pPr>
            <a:r>
              <a:rPr lang="en-US" sz="1200" kern="1200">
                <a:solidFill>
                  <a:srgbClr val="FFFFFF"/>
                </a:solidFill>
                <a:latin typeface="Futura Hv" pitchFamily="34" charset="0"/>
                <a:ea typeface="ＭＳ Ｐゴシック" pitchFamily="-65" charset="-128"/>
                <a:cs typeface="Arial" charset="0"/>
                <a:sym typeface="Lucida Grande" charset="0"/>
              </a:rPr>
              <a:t>EDS</a:t>
            </a:r>
            <a:r>
              <a:rPr lang="en-US" sz="1400" kern="1200">
                <a:solidFill>
                  <a:srgbClr val="FFFFFF"/>
                </a:solidFill>
                <a:latin typeface="Futura Hv" pitchFamily="34" charset="0"/>
                <a:ea typeface="ＭＳ Ｐゴシック" pitchFamily="-65" charset="-128"/>
                <a:cs typeface="Arial" charset="0"/>
                <a:sym typeface="Lucida Grande" charset="0"/>
              </a:rPr>
              <a:t/>
            </a:r>
            <a:br>
              <a:rPr lang="en-US" sz="1400" kern="1200">
                <a:solidFill>
                  <a:srgbClr val="FFFFFF"/>
                </a:solidFill>
                <a:latin typeface="Futura Hv" pitchFamily="34" charset="0"/>
                <a:ea typeface="ＭＳ Ｐゴシック" pitchFamily="-65" charset="-128"/>
                <a:cs typeface="Arial" charset="0"/>
                <a:sym typeface="Lucida Grande" charset="0"/>
              </a:rPr>
            </a:br>
            <a:r>
              <a:rPr lang="en-US" sz="1100" kern="1200">
                <a:solidFill>
                  <a:srgbClr val="FFFFFF"/>
                </a:solidFill>
                <a:latin typeface="Futura Bk" pitchFamily="34" charset="0"/>
                <a:ea typeface="ＭＳ Ｐゴシック" pitchFamily="-65" charset="-128"/>
                <a:cs typeface="Arial" charset="0"/>
                <a:sym typeface="Lucida Grande" charset="0"/>
              </a:rPr>
              <a:t>September 2008</a:t>
            </a:r>
            <a:endParaRPr lang="en-US" sz="1200" kern="1200">
              <a:solidFill>
                <a:srgbClr val="FFFFFF"/>
              </a:solidFill>
              <a:latin typeface="Futura Bk" pitchFamily="34" charset="0"/>
              <a:ea typeface="ＭＳ Ｐゴシック" pitchFamily="-65" charset="-128"/>
              <a:cs typeface="Arial" charset="0"/>
              <a:sym typeface="Lucida Grande" charset="0"/>
            </a:endParaRPr>
          </a:p>
        </p:txBody>
      </p:sp>
      <p:sp>
        <p:nvSpPr>
          <p:cNvPr id="392227" name="Rectangle 35"/>
          <p:cNvSpPr>
            <a:spLocks noChangeArrowheads="1"/>
          </p:cNvSpPr>
          <p:nvPr/>
        </p:nvSpPr>
        <p:spPr bwMode="auto">
          <a:xfrm>
            <a:off x="396875" y="1381125"/>
            <a:ext cx="5410200" cy="641350"/>
          </a:xfrm>
          <a:prstGeom prst="rect">
            <a:avLst/>
          </a:prstGeom>
          <a:noFill/>
          <a:ln w="9525">
            <a:noFill/>
            <a:miter lim="800000"/>
            <a:headEnd/>
            <a:tailEnd/>
          </a:ln>
          <a:effectLst/>
        </p:spPr>
        <p:txBody>
          <a:bodyPr>
            <a:spAutoFit/>
          </a:bodyPr>
          <a:lstStyle/>
          <a:p>
            <a:pPr algn="l" rtl="0" fontAlgn="base">
              <a:spcBef>
                <a:spcPct val="0"/>
              </a:spcBef>
              <a:spcAft>
                <a:spcPct val="0"/>
              </a:spcAft>
              <a:buFontTx/>
              <a:buChar char="•"/>
            </a:pPr>
            <a:r>
              <a:rPr lang="en-US" kern="1200">
                <a:solidFill>
                  <a:srgbClr val="000000"/>
                </a:solidFill>
                <a:latin typeface="Futura Bk" pitchFamily="34" charset="0"/>
                <a:ea typeface="+mn-ea"/>
                <a:cs typeface="+mn-cs"/>
              </a:rPr>
              <a:t>Over $400 million in organic R&amp;D (last 12 months)</a:t>
            </a:r>
          </a:p>
          <a:p>
            <a:pPr algn="l" rtl="0" fontAlgn="base">
              <a:spcBef>
                <a:spcPct val="0"/>
              </a:spcBef>
              <a:spcAft>
                <a:spcPct val="0"/>
              </a:spcAft>
              <a:buFontTx/>
              <a:buChar char="•"/>
            </a:pPr>
            <a:r>
              <a:rPr lang="en-US" kern="1200">
                <a:solidFill>
                  <a:srgbClr val="000000"/>
                </a:solidFill>
                <a:latin typeface="Futura Bk" pitchFamily="34" charset="0"/>
                <a:ea typeface="+mn-ea"/>
                <a:cs typeface="+mn-cs"/>
              </a:rPr>
              <a:t>Strategic mergers and acquisitions</a:t>
            </a:r>
          </a:p>
        </p:txBody>
      </p:sp>
      <p:sp>
        <p:nvSpPr>
          <p:cNvPr id="392228" name="Rectangle 36"/>
          <p:cNvSpPr>
            <a:spLocks noChangeArrowheads="1"/>
          </p:cNvSpPr>
          <p:nvPr/>
        </p:nvSpPr>
        <p:spPr bwMode="auto">
          <a:xfrm>
            <a:off x="428625" y="50800"/>
            <a:ext cx="8245475" cy="1143000"/>
          </a:xfrm>
          <a:prstGeom prst="rect">
            <a:avLst/>
          </a:prstGeom>
          <a:noFill/>
          <a:ln w="9525">
            <a:noFill/>
            <a:miter lim="800000"/>
            <a:headEnd/>
            <a:tailEnd/>
          </a:ln>
        </p:spPr>
        <p:txBody>
          <a:bodyPr anchor="b"/>
          <a:lstStyle/>
          <a:p>
            <a:pPr algn="l" rtl="0" fontAlgn="base">
              <a:lnSpc>
                <a:spcPct val="90000"/>
              </a:lnSpc>
              <a:spcBef>
                <a:spcPct val="25000"/>
              </a:spcBef>
              <a:spcAft>
                <a:spcPct val="0"/>
              </a:spcAft>
            </a:pPr>
            <a:r>
              <a:rPr lang="en-GB" sz="3600" kern="1200">
                <a:solidFill>
                  <a:srgbClr val="000000"/>
                </a:solidFill>
                <a:latin typeface="Futura Bk" pitchFamily="34" charset="0"/>
                <a:ea typeface="+mn-ea"/>
                <a:cs typeface="+mn-cs"/>
              </a:rPr>
              <a:t>Investing for success</a:t>
            </a:r>
            <a:endParaRPr lang="en-US" sz="3600" kern="1200">
              <a:solidFill>
                <a:srgbClr val="000000"/>
              </a:solidFill>
              <a:latin typeface="Futura Bk" pitchFamily="34"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Line 15"/>
          <p:cNvSpPr>
            <a:spLocks noChangeShapeType="1"/>
          </p:cNvSpPr>
          <p:nvPr/>
        </p:nvSpPr>
        <p:spPr bwMode="auto">
          <a:xfrm>
            <a:off x="700088" y="3995738"/>
            <a:ext cx="8340725" cy="0"/>
          </a:xfrm>
          <a:prstGeom prst="line">
            <a:avLst/>
          </a:prstGeom>
          <a:noFill/>
          <a:ln w="6350">
            <a:solidFill>
              <a:srgbClr val="D2D2D2"/>
            </a:solidFill>
            <a:round/>
            <a:headEnd/>
            <a:tailEn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396291" name="Rectangle 16"/>
          <p:cNvSpPr>
            <a:spLocks/>
          </p:cNvSpPr>
          <p:nvPr/>
        </p:nvSpPr>
        <p:spPr bwMode="auto">
          <a:xfrm>
            <a:off x="4987925" y="1395413"/>
            <a:ext cx="3911600" cy="1765300"/>
          </a:xfrm>
          <a:prstGeom prst="rect">
            <a:avLst/>
          </a:prstGeom>
          <a:solidFill>
            <a:schemeClr val="bg2"/>
          </a:solidFill>
          <a:ln w="12700">
            <a:noFill/>
            <a:miter lim="800000"/>
            <a:headEnd/>
            <a:tailEnd/>
          </a:ln>
        </p:spPr>
        <p:txBody>
          <a:bodyPr lIns="0" tIns="0" rIns="40639" bIns="0"/>
          <a:lstStyle/>
          <a:p>
            <a:pPr marL="271463" indent="-231775" algn="l" rtl="0" fontAlgn="base">
              <a:lnSpc>
                <a:spcPct val="90000"/>
              </a:lnSpc>
              <a:spcBef>
                <a:spcPts val="525"/>
              </a:spcBef>
              <a:spcAft>
                <a:spcPct val="0"/>
              </a:spcAft>
            </a:pPr>
            <a:r>
              <a:rPr lang="en-US" sz="1600" kern="1200">
                <a:solidFill>
                  <a:srgbClr val="000000"/>
                </a:solidFill>
                <a:latin typeface="Futura Hv" pitchFamily="34" charset="0"/>
                <a:ea typeface="ヒラギノ角ゴ ProN W3" pitchFamily="-65" charset="-128"/>
                <a:cs typeface="+mn-cs"/>
                <a:sym typeface="Futura Hv" pitchFamily="34" charset="0"/>
              </a:rPr>
              <a:t>FY08 Revenue Highlights</a:t>
            </a:r>
          </a:p>
          <a:p>
            <a:pPr marL="271463" indent="-231775" algn="l" rtl="0" fontAlgn="base">
              <a:lnSpc>
                <a:spcPct val="90000"/>
              </a:lnSpc>
              <a:spcBef>
                <a:spcPts val="475"/>
              </a:spcBef>
              <a:spcAft>
                <a:spcPct val="0"/>
              </a:spcAft>
              <a:buClr>
                <a:srgbClr val="7B7B79"/>
              </a:buClr>
              <a:buSzPct val="80000"/>
              <a:buFont typeface="Futura Bk" pitchFamily="34" charset="0"/>
              <a:buChar char="•"/>
            </a:pPr>
            <a:r>
              <a:rPr lang="en-US" sz="1400" kern="1200">
                <a:solidFill>
                  <a:srgbClr val="000000"/>
                </a:solidFill>
                <a:latin typeface="Futura Bk" pitchFamily="34" charset="0"/>
                <a:ea typeface="ヒラギノ角ゴ ProN W3" pitchFamily="-65" charset="-128"/>
                <a:cs typeface="+mn-cs"/>
                <a:sym typeface="Futura Bk" pitchFamily="34" charset="0"/>
              </a:rPr>
              <a:t>$3.029 billion, up 20% YoY, revenue </a:t>
            </a:r>
          </a:p>
          <a:p>
            <a:pPr marL="271463" indent="-231775" algn="l" rtl="0" fontAlgn="base">
              <a:lnSpc>
                <a:spcPct val="90000"/>
              </a:lnSpc>
              <a:spcBef>
                <a:spcPts val="475"/>
              </a:spcBef>
              <a:spcAft>
                <a:spcPct val="0"/>
              </a:spcAft>
            </a:pPr>
            <a:r>
              <a:rPr lang="en-US" sz="1400" kern="1200">
                <a:solidFill>
                  <a:srgbClr val="000000"/>
                </a:solidFill>
                <a:latin typeface="Futura Bk" pitchFamily="34" charset="0"/>
                <a:ea typeface="ヒラギノ角ゴ ProN W3" pitchFamily="-65" charset="-128"/>
                <a:cs typeface="+mn-cs"/>
                <a:sym typeface="Futura Bk" pitchFamily="34" charset="0"/>
              </a:rPr>
              <a:t>	tripling over four years</a:t>
            </a:r>
          </a:p>
          <a:p>
            <a:pPr marL="271463" indent="-231775" algn="l" rtl="0" fontAlgn="base">
              <a:lnSpc>
                <a:spcPct val="90000"/>
              </a:lnSpc>
              <a:spcBef>
                <a:spcPts val="475"/>
              </a:spcBef>
              <a:spcAft>
                <a:spcPct val="0"/>
              </a:spcAft>
              <a:buClr>
                <a:srgbClr val="7B7B79"/>
              </a:buClr>
              <a:buSzPct val="80000"/>
              <a:buFont typeface="Futura Bk" pitchFamily="34" charset="0"/>
              <a:buChar char="•"/>
            </a:pPr>
            <a:r>
              <a:rPr lang="en-US" sz="1400" kern="1200">
                <a:solidFill>
                  <a:srgbClr val="000000"/>
                </a:solidFill>
                <a:latin typeface="Futura Bk" pitchFamily="34" charset="0"/>
                <a:ea typeface="ヒラギノ角ゴ ProN W3" pitchFamily="-65" charset="-128"/>
                <a:cs typeface="+mn-cs"/>
                <a:sym typeface="Futura Bk" pitchFamily="34" charset="0"/>
              </a:rPr>
              <a:t>BTO/IT Mgmt - $2.497 billion, up 25% YoY</a:t>
            </a:r>
          </a:p>
          <a:p>
            <a:pPr marL="271463" indent="-231775" algn="l" rtl="0" fontAlgn="base">
              <a:lnSpc>
                <a:spcPct val="90000"/>
              </a:lnSpc>
              <a:spcBef>
                <a:spcPts val="475"/>
              </a:spcBef>
              <a:spcAft>
                <a:spcPct val="0"/>
              </a:spcAft>
              <a:buClr>
                <a:srgbClr val="7B7B79"/>
              </a:buClr>
              <a:buSzPct val="80000"/>
              <a:buFont typeface="Futura Bk" pitchFamily="34" charset="0"/>
              <a:buChar char="•"/>
            </a:pPr>
            <a:r>
              <a:rPr lang="en-US" sz="1400" kern="1200">
                <a:solidFill>
                  <a:srgbClr val="000000"/>
                </a:solidFill>
                <a:latin typeface="Futura Bk" pitchFamily="34" charset="0"/>
                <a:ea typeface="ヒラギノ角ゴ ProN W3" pitchFamily="-65" charset="-128"/>
                <a:cs typeface="+mn-cs"/>
                <a:sym typeface="Futura Bk" pitchFamily="34" charset="0"/>
              </a:rPr>
              <a:t>Information Management up 35% (23% organic)</a:t>
            </a:r>
          </a:p>
        </p:txBody>
      </p:sp>
      <p:sp>
        <p:nvSpPr>
          <p:cNvPr id="396292" name="Rectangle 19"/>
          <p:cNvSpPr>
            <a:spLocks/>
          </p:cNvSpPr>
          <p:nvPr/>
        </p:nvSpPr>
        <p:spPr bwMode="auto">
          <a:xfrm>
            <a:off x="4875213" y="4159250"/>
            <a:ext cx="3998912" cy="2058988"/>
          </a:xfrm>
          <a:prstGeom prst="rect">
            <a:avLst/>
          </a:prstGeom>
          <a:solidFill>
            <a:schemeClr val="bg2"/>
          </a:solidFill>
          <a:ln w="12700">
            <a:noFill/>
            <a:miter lim="800000"/>
            <a:headEnd/>
            <a:tailEnd/>
          </a:ln>
        </p:spPr>
        <p:txBody>
          <a:bodyPr lIns="0" tIns="0" rIns="40639" bIns="0">
            <a:spAutoFit/>
          </a:bodyPr>
          <a:lstStyle/>
          <a:p>
            <a:pPr marL="271463" indent="-231775" algn="l" rtl="0" fontAlgn="base">
              <a:lnSpc>
                <a:spcPct val="90000"/>
              </a:lnSpc>
              <a:spcBef>
                <a:spcPts val="525"/>
              </a:spcBef>
              <a:spcAft>
                <a:spcPct val="0"/>
              </a:spcAft>
            </a:pPr>
            <a:r>
              <a:rPr lang="en-US" sz="1600" kern="1200">
                <a:solidFill>
                  <a:srgbClr val="000000"/>
                </a:solidFill>
                <a:latin typeface="Futura Hv" pitchFamily="34" charset="0"/>
                <a:ea typeface="ヒラギノ角ゴ ProN W3" pitchFamily="-65" charset="-128"/>
                <a:cs typeface="+mn-cs"/>
                <a:sym typeface="Futura Hv" pitchFamily="34" charset="0"/>
              </a:rPr>
              <a:t>FY08 Operating Profits</a:t>
            </a:r>
          </a:p>
          <a:p>
            <a:pPr marL="271463" indent="-231775" algn="l" rtl="0" fontAlgn="base">
              <a:lnSpc>
                <a:spcPct val="90000"/>
              </a:lnSpc>
              <a:spcBef>
                <a:spcPts val="475"/>
              </a:spcBef>
              <a:spcAft>
                <a:spcPct val="0"/>
              </a:spcAft>
              <a:buClr>
                <a:srgbClr val="7B7B79"/>
              </a:buClr>
              <a:buSzPct val="80000"/>
              <a:buFont typeface="Futura Bk" pitchFamily="34" charset="0"/>
              <a:buChar char="•"/>
            </a:pPr>
            <a:r>
              <a:rPr lang="en-US" sz="1400" kern="1200">
                <a:solidFill>
                  <a:srgbClr val="000000"/>
                </a:solidFill>
                <a:latin typeface="Futura Bk" pitchFamily="34" charset="0"/>
                <a:ea typeface="ヒラギノ角ゴ ProN W3" pitchFamily="-65" charset="-128"/>
                <a:cs typeface="+mn-cs"/>
                <a:sym typeface="Futura Bk" pitchFamily="34" charset="0"/>
              </a:rPr>
              <a:t>$461 million,15.2% of revenues, up 6.5 ppt YoY</a:t>
            </a:r>
          </a:p>
          <a:p>
            <a:pPr marL="271463" indent="-231775" algn="l" rtl="0" fontAlgn="base">
              <a:lnSpc>
                <a:spcPct val="90000"/>
              </a:lnSpc>
              <a:spcBef>
                <a:spcPts val="475"/>
              </a:spcBef>
              <a:spcAft>
                <a:spcPct val="0"/>
              </a:spcAft>
              <a:buClr>
                <a:srgbClr val="7B7B79"/>
              </a:buClr>
              <a:buSzPct val="80000"/>
              <a:buFont typeface="Futura Bk" pitchFamily="34" charset="0"/>
              <a:buChar char="•"/>
            </a:pPr>
            <a:r>
              <a:rPr lang="en-US" sz="1400" kern="1200">
                <a:solidFill>
                  <a:srgbClr val="000000"/>
                </a:solidFill>
                <a:latin typeface="Futura Bk" pitchFamily="34" charset="0"/>
                <a:ea typeface="ヒラギノ角ゴ ProN W3" pitchFamily="-65" charset="-128"/>
                <a:cs typeface="+mn-cs"/>
                <a:sym typeface="Futura Bk" pitchFamily="34" charset="0"/>
              </a:rPr>
              <a:t>Profitability more than quadrupled in 4 years</a:t>
            </a:r>
          </a:p>
          <a:p>
            <a:pPr marL="271463" indent="-231775" algn="l" rtl="0" fontAlgn="base">
              <a:lnSpc>
                <a:spcPct val="90000"/>
              </a:lnSpc>
              <a:spcBef>
                <a:spcPts val="475"/>
              </a:spcBef>
              <a:spcAft>
                <a:spcPct val="0"/>
              </a:spcAft>
              <a:buClr>
                <a:srgbClr val="7B7B79"/>
              </a:buClr>
              <a:buSzPct val="80000"/>
              <a:buFont typeface="Futura Bk" pitchFamily="34" charset="0"/>
              <a:buChar char="•"/>
            </a:pPr>
            <a:r>
              <a:rPr lang="en-US" sz="1400" kern="1200">
                <a:solidFill>
                  <a:srgbClr val="000000"/>
                </a:solidFill>
                <a:latin typeface="Futura Bk" pitchFamily="34" charset="0"/>
                <a:ea typeface="ヒラギノ角ゴ ProN W3" pitchFamily="-65" charset="-128"/>
                <a:cs typeface="+mn-cs"/>
                <a:sym typeface="Futura Bk" pitchFamily="34" charset="0"/>
              </a:rPr>
              <a:t>BTO/IT Mgmt – operating profit of 30.0%, up 2.7ppt YoY</a:t>
            </a:r>
          </a:p>
          <a:p>
            <a:pPr marL="271463" indent="-231775" algn="l" rtl="0" fontAlgn="base">
              <a:lnSpc>
                <a:spcPct val="90000"/>
              </a:lnSpc>
              <a:spcBef>
                <a:spcPts val="475"/>
              </a:spcBef>
              <a:spcAft>
                <a:spcPct val="0"/>
              </a:spcAft>
              <a:buClr>
                <a:srgbClr val="7B7B79"/>
              </a:buClr>
              <a:buSzPct val="80000"/>
              <a:buFont typeface="Futura Bk" pitchFamily="34" charset="0"/>
              <a:buChar char="•"/>
            </a:pPr>
            <a:r>
              <a:rPr lang="en-US" sz="1400" kern="1200">
                <a:solidFill>
                  <a:srgbClr val="000000"/>
                </a:solidFill>
                <a:latin typeface="Futura Bk" pitchFamily="34" charset="0"/>
                <a:ea typeface="ヒラギノ角ゴ ProN W3" pitchFamily="-65" charset="-128"/>
                <a:cs typeface="+mn-cs"/>
                <a:sym typeface="Futura Bk" pitchFamily="34" charset="0"/>
              </a:rPr>
              <a:t>Information Management – operating profit of 11.6% of revenues, up 9% ppt YoY </a:t>
            </a:r>
          </a:p>
          <a:p>
            <a:pPr marL="271463" indent="-231775" algn="l" rtl="0" fontAlgn="base">
              <a:lnSpc>
                <a:spcPct val="90000"/>
              </a:lnSpc>
              <a:spcBef>
                <a:spcPts val="475"/>
              </a:spcBef>
              <a:spcAft>
                <a:spcPct val="0"/>
              </a:spcAft>
              <a:buClr>
                <a:srgbClr val="7B7B79"/>
              </a:buClr>
              <a:buSzPct val="80000"/>
              <a:buFont typeface="Futura Bk" pitchFamily="34" charset="0"/>
              <a:buChar char="•"/>
            </a:pPr>
            <a:r>
              <a:rPr lang="en-US" sz="1400" kern="1200">
                <a:solidFill>
                  <a:srgbClr val="000000"/>
                </a:solidFill>
                <a:latin typeface="Futura Bk" pitchFamily="34" charset="0"/>
                <a:ea typeface="ヒラギノ角ゴ ProN W3" pitchFamily="-65" charset="-128"/>
                <a:cs typeface="+mn-cs"/>
                <a:sym typeface="Futura Bk" pitchFamily="34" charset="0"/>
              </a:rPr>
              <a:t>OpenCall - 1.4%, down 3.1ppt YoY</a:t>
            </a:r>
          </a:p>
        </p:txBody>
      </p:sp>
      <p:pic>
        <p:nvPicPr>
          <p:cNvPr id="396293" name="Picture 21" descr="Graph3.png"/>
          <p:cNvPicPr>
            <a:picLocks noChangeAspect="1"/>
          </p:cNvPicPr>
          <p:nvPr/>
        </p:nvPicPr>
        <p:blipFill>
          <a:blip r:embed="rId3"/>
          <a:srcRect/>
          <a:stretch>
            <a:fillRect/>
          </a:stretch>
        </p:blipFill>
        <p:spPr bwMode="auto">
          <a:xfrm>
            <a:off x="533400" y="1219200"/>
            <a:ext cx="4213225" cy="2514600"/>
          </a:xfrm>
          <a:prstGeom prst="rect">
            <a:avLst/>
          </a:prstGeom>
          <a:noFill/>
          <a:ln w="9525">
            <a:noFill/>
            <a:miter lim="800000"/>
            <a:headEnd/>
            <a:tailEnd/>
          </a:ln>
        </p:spPr>
      </p:pic>
      <p:pic>
        <p:nvPicPr>
          <p:cNvPr id="396294" name="Picture 15" descr="Graph4b.png"/>
          <p:cNvPicPr>
            <a:picLocks noChangeAspect="1"/>
          </p:cNvPicPr>
          <p:nvPr/>
        </p:nvPicPr>
        <p:blipFill>
          <a:blip r:embed="rId4"/>
          <a:srcRect/>
          <a:stretch>
            <a:fillRect/>
          </a:stretch>
        </p:blipFill>
        <p:spPr bwMode="auto">
          <a:xfrm>
            <a:off x="514350" y="4114800"/>
            <a:ext cx="4195763" cy="2514600"/>
          </a:xfrm>
          <a:prstGeom prst="rect">
            <a:avLst/>
          </a:prstGeom>
          <a:noFill/>
          <a:ln w="9525">
            <a:noFill/>
            <a:miter lim="800000"/>
            <a:headEnd/>
            <a:tailEnd/>
          </a:ln>
        </p:spPr>
      </p:pic>
      <p:sp>
        <p:nvSpPr>
          <p:cNvPr id="396295" name="Rectangle 7"/>
          <p:cNvSpPr>
            <a:spLocks noChangeArrowheads="1"/>
          </p:cNvSpPr>
          <p:nvPr/>
        </p:nvSpPr>
        <p:spPr bwMode="auto">
          <a:xfrm>
            <a:off x="428625" y="50800"/>
            <a:ext cx="8245475" cy="1143000"/>
          </a:xfrm>
          <a:prstGeom prst="rect">
            <a:avLst/>
          </a:prstGeom>
          <a:noFill/>
          <a:ln w="9525">
            <a:noFill/>
            <a:miter lim="800000"/>
            <a:headEnd/>
            <a:tailEnd/>
          </a:ln>
        </p:spPr>
        <p:txBody>
          <a:bodyPr anchor="b"/>
          <a:lstStyle/>
          <a:p>
            <a:pPr algn="l" rtl="0" fontAlgn="base">
              <a:lnSpc>
                <a:spcPct val="90000"/>
              </a:lnSpc>
              <a:spcBef>
                <a:spcPct val="25000"/>
              </a:spcBef>
              <a:spcAft>
                <a:spcPct val="0"/>
              </a:spcAft>
            </a:pPr>
            <a:r>
              <a:rPr lang="en-GB" sz="3600" kern="1200">
                <a:solidFill>
                  <a:srgbClr val="000000"/>
                </a:solidFill>
                <a:latin typeface="Futura Bk" pitchFamily="34" charset="0"/>
                <a:ea typeface="+mn-ea"/>
                <a:cs typeface="+mn-cs"/>
              </a:rPr>
              <a:t>Strong Performance</a:t>
            </a:r>
            <a:endParaRPr lang="en-US" sz="3600" kern="1200">
              <a:solidFill>
                <a:srgbClr val="000000"/>
              </a:solidFill>
              <a:latin typeface="Futura Bk" pitchFamily="34" charset="0"/>
              <a:ea typeface="+mn-ea"/>
              <a:cs typeface="+mn-cs"/>
            </a:endParaRP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TXSS_ISORIGINAL" val="1506313"/>
  <p:tag name="PTXSS_ORIGID" val="150630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aHrNaPQP0CoM8Amr9bD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kb4TSGxwUilNSOGNmfk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6mA2dRaoEiOV7KTBOk68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zE3H5EQlk6Q1AegC_tS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IDIN_t6XUCMES3fMRtRr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jfdreA0v0.lYAysByx3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SvX7V51SUODb8AGXIbw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jfdreA0v0.lYAysByx3cg"/>
</p:tagLst>
</file>

<file path=ppt/theme/theme1.xml><?xml version="1.0" encoding="utf-8"?>
<a:theme xmlns:a="http://schemas.openxmlformats.org/drawingml/2006/main" name="2_Light">
  <a:themeElements>
    <a:clrScheme name="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Light">
  <a:themeElements>
    <a:clrScheme name="3_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3_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D BT Icon Dk Blue">
  <a:themeElements>
    <a:clrScheme name="3D BT Icon Dk Blue 1">
      <a:dk1>
        <a:srgbClr val="000000"/>
      </a:dk1>
      <a:lt1>
        <a:srgbClr val="FFFFFF"/>
      </a:lt1>
      <a:dk2>
        <a:srgbClr val="001D58"/>
      </a:dk2>
      <a:lt2>
        <a:srgbClr val="FFFFFF"/>
      </a:lt2>
      <a:accent1>
        <a:srgbClr val="0071B4"/>
      </a:accent1>
      <a:accent2>
        <a:srgbClr val="64B900"/>
      </a:accent2>
      <a:accent3>
        <a:srgbClr val="AAABB4"/>
      </a:accent3>
      <a:accent4>
        <a:srgbClr val="DADADA"/>
      </a:accent4>
      <a:accent5>
        <a:srgbClr val="AABBD6"/>
      </a:accent5>
      <a:accent6>
        <a:srgbClr val="5AA700"/>
      </a:accent6>
      <a:hlink>
        <a:srgbClr val="EB5F01"/>
      </a:hlink>
      <a:folHlink>
        <a:srgbClr val="CC0066"/>
      </a:folHlink>
    </a:clrScheme>
    <a:fontScheme name="3D BT Icon Dk Blue">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D BT Icon Dk Blue 1">
        <a:dk1>
          <a:srgbClr val="000000"/>
        </a:dk1>
        <a:lt1>
          <a:srgbClr val="FFFFFF"/>
        </a:lt1>
        <a:dk2>
          <a:srgbClr val="001D58"/>
        </a:dk2>
        <a:lt2>
          <a:srgbClr val="FFFFFF"/>
        </a:lt2>
        <a:accent1>
          <a:srgbClr val="0071B4"/>
        </a:accent1>
        <a:accent2>
          <a:srgbClr val="64B900"/>
        </a:accent2>
        <a:accent3>
          <a:srgbClr val="AAABB4"/>
        </a:accent3>
        <a:accent4>
          <a:srgbClr val="DADADA"/>
        </a:accent4>
        <a:accent5>
          <a:srgbClr val="AABBD6"/>
        </a:accent5>
        <a:accent6>
          <a:srgbClr val="5AA700"/>
        </a:accent6>
        <a:hlink>
          <a:srgbClr val="EB5F01"/>
        </a:hlink>
        <a:folHlink>
          <a:srgbClr val="CC00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Light">
  <a:themeElements>
    <a:clrScheme name="4_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4_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Light">
  <a:themeElements>
    <a:clrScheme name="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  3D Automation Icon Template Lt Blue  ">
  <a:themeElements>
    <a:clrScheme name="  3D Automation Icon Template Lt Blue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  3D Automation Icon Template Lt Blue  ">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3D Automation Icon Template Lt Blue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Light">
  <a:themeElements>
    <a:clrScheme name="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  3D Automation Icon Template Lt Blue  ">
  <a:themeElements>
    <a:clrScheme name="  3D Automation Icon Template Lt Blue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  3D Automation Icon Template Lt Blue  ">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lnDef>
  </a:objectDefaults>
  <a:extraClrSchemeLst>
    <a:extraClrScheme>
      <a:clrScheme name="  3D Automation Icon Template Lt Blue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15822</TotalTime>
  <Words>1600</Words>
  <Application>Microsoft Office PowerPoint</Application>
  <PresentationFormat>On-screen Show (4:3)</PresentationFormat>
  <Paragraphs>375</Paragraphs>
  <Slides>31</Slides>
  <Notes>29</Notes>
  <HiddenSlides>1</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2_Light</vt:lpstr>
      <vt:lpstr>3_Light</vt:lpstr>
      <vt:lpstr>3D BT Icon Dk Blue</vt:lpstr>
      <vt:lpstr>4_Light</vt:lpstr>
      <vt:lpstr>5_Light</vt:lpstr>
      <vt:lpstr>  3D Automation Icon Template Lt Blue  </vt:lpstr>
      <vt:lpstr>6_Light</vt:lpstr>
      <vt:lpstr>1_  3D Automation Icon Template Lt Blue  </vt:lpstr>
      <vt:lpstr>Slide 1</vt:lpstr>
      <vt:lpstr>Q4 &amp; FY08 financial highlights</vt:lpstr>
      <vt:lpstr>HP in EMEA</vt:lpstr>
      <vt:lpstr>Focused, multi-year M&amp;A strategy</vt:lpstr>
      <vt:lpstr>Slide 5</vt:lpstr>
      <vt:lpstr>Slide 6</vt:lpstr>
      <vt:lpstr>What the business demands of IT</vt:lpstr>
      <vt:lpstr>Slide 8</vt:lpstr>
      <vt:lpstr>Slide 9</vt:lpstr>
      <vt:lpstr>Slide 10</vt:lpstr>
      <vt:lpstr>Crisis creates opportunity</vt:lpstr>
      <vt:lpstr>Slide 12</vt:lpstr>
      <vt:lpstr>Announcement overview</vt:lpstr>
      <vt:lpstr>The cyclical reality of the business environment</vt:lpstr>
      <vt:lpstr>Smart CIO’s— Turn adversity into advantage</vt:lpstr>
      <vt:lpstr>Modernization is imperative</vt:lpstr>
      <vt:lpstr>Accelerating modernization is difficult without a workable plan</vt:lpstr>
      <vt:lpstr>HP advocates three essential actions</vt:lpstr>
      <vt:lpstr>Business Technology Optimization provides a proven framework</vt:lpstr>
      <vt:lpstr>Driving efficiency with HP Business Technology Optimization solutions</vt:lpstr>
      <vt:lpstr>Introducing new HP Business  Technology Optimization (BTO) solutions</vt:lpstr>
      <vt:lpstr>TAKING CONTROL  OF APPLICATIONS</vt:lpstr>
      <vt:lpstr>HP Quality Center 10—the foundation for managing the application lifecycle  </vt:lpstr>
      <vt:lpstr>Principal Financial Group</vt:lpstr>
      <vt:lpstr>TAKING CONTROL  OF OPERATIONS</vt:lpstr>
      <vt:lpstr>UCMDB 8—the foundation for deeper automation &amp; operational predictability</vt:lpstr>
      <vt:lpstr>KBC Group</vt:lpstr>
      <vt:lpstr>Slide 28</vt:lpstr>
      <vt:lpstr>Accelerate time to value</vt:lpstr>
      <vt:lpstr>Turn adversity into advantage</vt:lpstr>
      <vt:lpstr>Slide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smart CIO: responding decisively to uncertain economic conditons</dc:title>
  <dc:creator>Hans-Georg Bock</dc:creator>
  <dc:description>HP Software Universe 9-11DEC08, Vienna, Austria, media presentation</dc:description>
  <cp:lastModifiedBy>Susie Mueller</cp:lastModifiedBy>
  <cp:revision>716</cp:revision>
  <dcterms:created xsi:type="dcterms:W3CDTF">2008-12-08T21:44:46Z</dcterms:created>
  <dcterms:modified xsi:type="dcterms:W3CDTF">2008-12-10T08:19:47Z</dcterms:modified>
</cp:coreProperties>
</file>